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Montserrat"/>
      <p:regular r:id="rId50"/>
      <p:bold r:id="rId51"/>
      <p:italic r:id="rId52"/>
      <p:boldItalic r:id="rId53"/>
    </p:embeddedFont>
    <p:embeddedFont>
      <p:font typeface="BenchNine"/>
      <p:regular r:id="rId54"/>
      <p:bold r:id="rId55"/>
    </p:embeddedFont>
    <p:embeddedFont>
      <p:font typeface="Josefi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pos="297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BenchNine-bold.fntdata"/><Relationship Id="rId10" Type="http://schemas.openxmlformats.org/officeDocument/2006/relationships/slide" Target="slides/slide5.xml"/><Relationship Id="rId54" Type="http://schemas.openxmlformats.org/officeDocument/2006/relationships/font" Target="fonts/BenchNine-regular.fntdata"/><Relationship Id="rId13" Type="http://schemas.openxmlformats.org/officeDocument/2006/relationships/slide" Target="slides/slide8.xml"/><Relationship Id="rId57" Type="http://schemas.openxmlformats.org/officeDocument/2006/relationships/font" Target="fonts/JosefinSans-bold.fntdata"/><Relationship Id="rId12" Type="http://schemas.openxmlformats.org/officeDocument/2006/relationships/slide" Target="slides/slide7.xml"/><Relationship Id="rId56" Type="http://schemas.openxmlformats.org/officeDocument/2006/relationships/font" Target="fonts/JosefinSans-regular.fntdata"/><Relationship Id="rId15" Type="http://schemas.openxmlformats.org/officeDocument/2006/relationships/slide" Target="slides/slide10.xml"/><Relationship Id="rId59" Type="http://schemas.openxmlformats.org/officeDocument/2006/relationships/font" Target="fonts/JosefinSans-boldItalic.fntdata"/><Relationship Id="rId14" Type="http://schemas.openxmlformats.org/officeDocument/2006/relationships/slide" Target="slides/slide9.xml"/><Relationship Id="rId58" Type="http://schemas.openxmlformats.org/officeDocument/2006/relationships/font" Target="fonts/Josefi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1d37875b5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1d37875b5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1b92996e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1b92996e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1b92996e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1b92996e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dd08c5488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dd08c5488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5987cd580b49c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d5987cd580b49c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1b92996e6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1b92996e6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41b92996e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41b92996e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1b92996e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1b92996e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1b92996e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1b92996e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1b92996e6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1b92996e6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41b92996e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41b92996e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1d37875b5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1d37875b5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41b92996e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41b92996e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1b92996e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1b92996e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230d1529b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230d1529b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41b92996e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41b92996e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41e905b6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41e905b6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41b92996e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41b92996e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22eff2430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22eff2430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5987cd580b49c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d5987cd580b49c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 of feedback: the idea of live recording such that parents wouldn’t have an extra burden of spending time</a:t>
            </a:r>
            <a:endParaRPr/>
          </a:p>
          <a:p>
            <a:pPr indent="0" lvl="0" marL="0" rtl="0" algn="l">
              <a:spcBef>
                <a:spcPts val="0"/>
              </a:spcBef>
              <a:spcAft>
                <a:spcPts val="0"/>
              </a:spcAft>
              <a:buNone/>
            </a:pPr>
            <a:r>
              <a:rPr lang="en"/>
              <a:t>Con of parent party: dependent on other users for content, risky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1b92996e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41b92996e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3dd08c54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3dd08c54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dd08c5488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3dd08c54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22eff2430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22eff2430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3dd08c548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3dd08c548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3e211b4ac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3e211b4ac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2eff24305_1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22eff24305_1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22eff24305_1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22eff24305_1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22eff24305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22eff24305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22eff24305_1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22eff24305_1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22eff24305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22eff24305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22eff24305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22eff24305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3e211b4ac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3e211b4ac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dd08c5488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dd08c5488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22eff2430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22eff2430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22eff24305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22eff24305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22eff24305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22eff24305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3e211b4ac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3e211b4ac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3e211b4ac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3e211b4ac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d90d016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d90d016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ab8f6e16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3ab8f6e16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dd08c548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dd08c548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1b92996e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1b92996e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1b92996e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1b92996e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1"/>
            </a:gs>
            <a:gs pos="100000">
              <a:schemeClr val="lt2"/>
            </a:gs>
          </a:gsLst>
          <a:lin ang="2698631" scaled="0"/>
        </a:gradFill>
      </p:bgPr>
    </p:bg>
    <p:spTree>
      <p:nvGrpSpPr>
        <p:cNvPr id="8" name="Shape 8"/>
        <p:cNvGrpSpPr/>
        <p:nvPr/>
      </p:nvGrpSpPr>
      <p:grpSpPr>
        <a:xfrm>
          <a:off x="0" y="0"/>
          <a:ext cx="0" cy="0"/>
          <a:chOff x="0" y="0"/>
          <a:chExt cx="0" cy="0"/>
        </a:xfrm>
      </p:grpSpPr>
      <p:sp>
        <p:nvSpPr>
          <p:cNvPr id="9" name="Google Shape;9;p2"/>
          <p:cNvSpPr/>
          <p:nvPr/>
        </p:nvSpPr>
        <p:spPr>
          <a:xfrm>
            <a:off x="2709968" y="0"/>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535716" y="1862938"/>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4042"/>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720000" y="1683965"/>
            <a:ext cx="5045700" cy="2340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6205575" y="3547225"/>
            <a:ext cx="22152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dk1"/>
            </a:gs>
            <a:gs pos="100000">
              <a:schemeClr val="lt2"/>
            </a:gs>
          </a:gsLst>
          <a:lin ang="2698631" scaled="0"/>
        </a:gradFill>
      </p:bgPr>
    </p:bg>
    <p:spTree>
      <p:nvGrpSpPr>
        <p:cNvPr id="61" name="Shape 61"/>
        <p:cNvGrpSpPr/>
        <p:nvPr/>
      </p:nvGrpSpPr>
      <p:grpSpPr>
        <a:xfrm>
          <a:off x="0" y="0"/>
          <a:ext cx="0" cy="0"/>
          <a:chOff x="0" y="0"/>
          <a:chExt cx="0" cy="0"/>
        </a:xfrm>
      </p:grpSpPr>
      <p:sp>
        <p:nvSpPr>
          <p:cNvPr id="62" name="Google Shape;62;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dk1"/>
            </a:gs>
            <a:gs pos="100000">
              <a:schemeClr val="lt2"/>
            </a:gs>
          </a:gsLst>
          <a:lin ang="2698631" scaled="0"/>
        </a:gradFill>
      </p:bgPr>
    </p:bg>
    <p:spTree>
      <p:nvGrpSpPr>
        <p:cNvPr id="63" name="Shape 63"/>
        <p:cNvGrpSpPr/>
        <p:nvPr/>
      </p:nvGrpSpPr>
      <p:grpSpPr>
        <a:xfrm>
          <a:off x="0" y="0"/>
          <a:ext cx="0" cy="0"/>
          <a:chOff x="0" y="0"/>
          <a:chExt cx="0" cy="0"/>
        </a:xfrm>
      </p:grpSpPr>
      <p:sp>
        <p:nvSpPr>
          <p:cNvPr id="64" name="Google Shape;64;p12"/>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2"/>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hasCustomPrompt="1" type="title"/>
          </p:nvPr>
        </p:nvSpPr>
        <p:spPr>
          <a:xfrm>
            <a:off x="723075" y="1820250"/>
            <a:ext cx="5248200" cy="10068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4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8" name="Google Shape;68;p12"/>
          <p:cNvSpPr txBox="1"/>
          <p:nvPr>
            <p:ph idx="1" type="body"/>
          </p:nvPr>
        </p:nvSpPr>
        <p:spPr>
          <a:xfrm>
            <a:off x="723126" y="2757150"/>
            <a:ext cx="5248200" cy="566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9" name="Shape 6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2">
    <p:bg>
      <p:bgPr>
        <a:gradFill>
          <a:gsLst>
            <a:gs pos="0">
              <a:schemeClr val="lt2"/>
            </a:gs>
            <a:gs pos="100000">
              <a:schemeClr val="dk1"/>
            </a:gs>
          </a:gsLst>
          <a:lin ang="0" scaled="0"/>
        </a:gradFill>
      </p:bgPr>
    </p:bg>
    <p:spTree>
      <p:nvGrpSpPr>
        <p:cNvPr id="70" name="Shape 70"/>
        <p:cNvGrpSpPr/>
        <p:nvPr/>
      </p:nvGrpSpPr>
      <p:grpSpPr>
        <a:xfrm>
          <a:off x="0" y="0"/>
          <a:ext cx="0" cy="0"/>
          <a:chOff x="0" y="0"/>
          <a:chExt cx="0" cy="0"/>
        </a:xfrm>
      </p:grpSpPr>
      <p:sp>
        <p:nvSpPr>
          <p:cNvPr id="71" name="Google Shape;71;p14"/>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13"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type="title"/>
          </p:nvPr>
        </p:nvSpPr>
        <p:spPr>
          <a:xfrm>
            <a:off x="720000" y="1233175"/>
            <a:ext cx="4461300" cy="14823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6" name="Google Shape;76;p14"/>
          <p:cNvSpPr txBox="1"/>
          <p:nvPr>
            <p:ph idx="1" type="subTitle"/>
          </p:nvPr>
        </p:nvSpPr>
        <p:spPr>
          <a:xfrm>
            <a:off x="720000" y="2872425"/>
            <a:ext cx="4828200" cy="159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800"/>
              <a:buFont typeface="Open Sans"/>
              <a:buChar char="●"/>
              <a:defRPr sz="1400"/>
            </a:lvl1pPr>
            <a:lvl2pPr lvl="1" rtl="0" algn="ctr">
              <a:lnSpc>
                <a:spcPct val="100000"/>
              </a:lnSpc>
              <a:spcBef>
                <a:spcPts val="0"/>
              </a:spcBef>
              <a:spcAft>
                <a:spcPts val="0"/>
              </a:spcAft>
              <a:buSzPts val="800"/>
              <a:buFont typeface="Open Sans"/>
              <a:buChar char="○"/>
              <a:defRPr sz="2100"/>
            </a:lvl2pPr>
            <a:lvl3pPr lvl="2" rtl="0" algn="ctr">
              <a:lnSpc>
                <a:spcPct val="100000"/>
              </a:lnSpc>
              <a:spcBef>
                <a:spcPts val="0"/>
              </a:spcBef>
              <a:spcAft>
                <a:spcPts val="0"/>
              </a:spcAft>
              <a:buSzPts val="800"/>
              <a:buFont typeface="Open Sans"/>
              <a:buChar char="■"/>
              <a:defRPr sz="2100"/>
            </a:lvl3pPr>
            <a:lvl4pPr lvl="3" rtl="0" algn="ctr">
              <a:lnSpc>
                <a:spcPct val="100000"/>
              </a:lnSpc>
              <a:spcBef>
                <a:spcPts val="0"/>
              </a:spcBef>
              <a:spcAft>
                <a:spcPts val="0"/>
              </a:spcAft>
              <a:buSzPts val="800"/>
              <a:buFont typeface="Open Sans"/>
              <a:buChar char="●"/>
              <a:defRPr sz="2100"/>
            </a:lvl4pPr>
            <a:lvl5pPr lvl="4" rtl="0" algn="ctr">
              <a:lnSpc>
                <a:spcPct val="100000"/>
              </a:lnSpc>
              <a:spcBef>
                <a:spcPts val="0"/>
              </a:spcBef>
              <a:spcAft>
                <a:spcPts val="0"/>
              </a:spcAft>
              <a:buSzPts val="1100"/>
              <a:buFont typeface="Open Sans"/>
              <a:buChar char="○"/>
              <a:defRPr sz="2100"/>
            </a:lvl5pPr>
            <a:lvl6pPr lvl="5" rtl="0" algn="ctr">
              <a:lnSpc>
                <a:spcPct val="100000"/>
              </a:lnSpc>
              <a:spcBef>
                <a:spcPts val="0"/>
              </a:spcBef>
              <a:spcAft>
                <a:spcPts val="0"/>
              </a:spcAft>
              <a:buSzPts val="1100"/>
              <a:buFont typeface="Open Sans"/>
              <a:buChar char="■"/>
              <a:defRPr sz="2100"/>
            </a:lvl6pPr>
            <a:lvl7pPr lvl="6" rtl="0" algn="ctr">
              <a:lnSpc>
                <a:spcPct val="100000"/>
              </a:lnSpc>
              <a:spcBef>
                <a:spcPts val="0"/>
              </a:spcBef>
              <a:spcAft>
                <a:spcPts val="0"/>
              </a:spcAft>
              <a:buSzPts val="700"/>
              <a:buFont typeface="Open Sans"/>
              <a:buChar char="●"/>
              <a:defRPr sz="2100"/>
            </a:lvl7pPr>
            <a:lvl8pPr lvl="7" rtl="0" algn="ctr">
              <a:lnSpc>
                <a:spcPct val="100000"/>
              </a:lnSpc>
              <a:spcBef>
                <a:spcPts val="0"/>
              </a:spcBef>
              <a:spcAft>
                <a:spcPts val="0"/>
              </a:spcAft>
              <a:buSzPts val="700"/>
              <a:buFont typeface="Open Sans"/>
              <a:buChar char="○"/>
              <a:defRPr sz="2100"/>
            </a:lvl8pPr>
            <a:lvl9pPr lvl="8" rtl="0" algn="ctr">
              <a:lnSpc>
                <a:spcPct val="100000"/>
              </a:lnSpc>
              <a:spcBef>
                <a:spcPts val="0"/>
              </a:spcBef>
              <a:spcAft>
                <a:spcPts val="0"/>
              </a:spcAft>
              <a:buSzPts val="600"/>
              <a:buFont typeface="Open Sans"/>
              <a:buChar char="■"/>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
    <p:bg>
      <p:bgPr>
        <a:gradFill>
          <a:gsLst>
            <a:gs pos="0">
              <a:schemeClr val="lt2"/>
            </a:gs>
            <a:gs pos="100000">
              <a:schemeClr val="dk1"/>
            </a:gs>
          </a:gsLst>
          <a:lin ang="0" scaled="0"/>
        </a:gradFill>
      </p:bgPr>
    </p:bg>
    <p:spTree>
      <p:nvGrpSpPr>
        <p:cNvPr id="77" name="Shape 77"/>
        <p:cNvGrpSpPr/>
        <p:nvPr/>
      </p:nvGrpSpPr>
      <p:grpSpPr>
        <a:xfrm>
          <a:off x="0" y="0"/>
          <a:ext cx="0" cy="0"/>
          <a:chOff x="0" y="0"/>
          <a:chExt cx="0" cy="0"/>
        </a:xfrm>
      </p:grpSpPr>
      <p:sp>
        <p:nvSpPr>
          <p:cNvPr id="78" name="Google Shape;78;p15"/>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flipH="1">
            <a:off x="3147929"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type="title"/>
          </p:nvPr>
        </p:nvSpPr>
        <p:spPr>
          <a:xfrm>
            <a:off x="3456150" y="3172325"/>
            <a:ext cx="2231700" cy="365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200"/>
              <a:buNone/>
              <a:defRPr i="0" sz="1200"/>
            </a:lvl1pPr>
            <a:lvl2pPr lvl="1" rtl="0">
              <a:spcBef>
                <a:spcPts val="0"/>
              </a:spcBef>
              <a:spcAft>
                <a:spcPts val="0"/>
              </a:spcAft>
              <a:buSzPts val="1300"/>
              <a:buFont typeface="BenchNine"/>
              <a:buNone/>
              <a:defRPr sz="1300">
                <a:latin typeface="BenchNine"/>
                <a:ea typeface="BenchNine"/>
                <a:cs typeface="BenchNine"/>
                <a:sym typeface="BenchNine"/>
              </a:defRPr>
            </a:lvl2pPr>
            <a:lvl3pPr lvl="2" rtl="0">
              <a:spcBef>
                <a:spcPts val="0"/>
              </a:spcBef>
              <a:spcAft>
                <a:spcPts val="0"/>
              </a:spcAft>
              <a:buSzPts val="1300"/>
              <a:buFont typeface="BenchNine"/>
              <a:buNone/>
              <a:defRPr sz="1300">
                <a:latin typeface="BenchNine"/>
                <a:ea typeface="BenchNine"/>
                <a:cs typeface="BenchNine"/>
                <a:sym typeface="BenchNine"/>
              </a:defRPr>
            </a:lvl3pPr>
            <a:lvl4pPr lvl="3" rtl="0">
              <a:spcBef>
                <a:spcPts val="0"/>
              </a:spcBef>
              <a:spcAft>
                <a:spcPts val="0"/>
              </a:spcAft>
              <a:buSzPts val="1300"/>
              <a:buFont typeface="BenchNine"/>
              <a:buNone/>
              <a:defRPr sz="1300">
                <a:latin typeface="BenchNine"/>
                <a:ea typeface="BenchNine"/>
                <a:cs typeface="BenchNine"/>
                <a:sym typeface="BenchNine"/>
              </a:defRPr>
            </a:lvl4pPr>
            <a:lvl5pPr lvl="4" rtl="0">
              <a:spcBef>
                <a:spcPts val="0"/>
              </a:spcBef>
              <a:spcAft>
                <a:spcPts val="0"/>
              </a:spcAft>
              <a:buSzPts val="1300"/>
              <a:buFont typeface="BenchNine"/>
              <a:buNone/>
              <a:defRPr sz="1300">
                <a:latin typeface="BenchNine"/>
                <a:ea typeface="BenchNine"/>
                <a:cs typeface="BenchNine"/>
                <a:sym typeface="BenchNine"/>
              </a:defRPr>
            </a:lvl5pPr>
            <a:lvl6pPr lvl="5" rtl="0">
              <a:spcBef>
                <a:spcPts val="0"/>
              </a:spcBef>
              <a:spcAft>
                <a:spcPts val="0"/>
              </a:spcAft>
              <a:buSzPts val="1300"/>
              <a:buFont typeface="BenchNine"/>
              <a:buNone/>
              <a:defRPr sz="1300">
                <a:latin typeface="BenchNine"/>
                <a:ea typeface="BenchNine"/>
                <a:cs typeface="BenchNine"/>
                <a:sym typeface="BenchNine"/>
              </a:defRPr>
            </a:lvl6pPr>
            <a:lvl7pPr lvl="6" rtl="0">
              <a:spcBef>
                <a:spcPts val="0"/>
              </a:spcBef>
              <a:spcAft>
                <a:spcPts val="0"/>
              </a:spcAft>
              <a:buSzPts val="1300"/>
              <a:buFont typeface="BenchNine"/>
              <a:buNone/>
              <a:defRPr sz="1300">
                <a:latin typeface="BenchNine"/>
                <a:ea typeface="BenchNine"/>
                <a:cs typeface="BenchNine"/>
                <a:sym typeface="BenchNine"/>
              </a:defRPr>
            </a:lvl7pPr>
            <a:lvl8pPr lvl="7" rtl="0">
              <a:spcBef>
                <a:spcPts val="0"/>
              </a:spcBef>
              <a:spcAft>
                <a:spcPts val="0"/>
              </a:spcAft>
              <a:buSzPts val="1300"/>
              <a:buFont typeface="BenchNine"/>
              <a:buNone/>
              <a:defRPr sz="1300">
                <a:latin typeface="BenchNine"/>
                <a:ea typeface="BenchNine"/>
                <a:cs typeface="BenchNine"/>
                <a:sym typeface="BenchNine"/>
              </a:defRPr>
            </a:lvl8pPr>
            <a:lvl9pPr lvl="8" rtl="0">
              <a:spcBef>
                <a:spcPts val="0"/>
              </a:spcBef>
              <a:spcAft>
                <a:spcPts val="0"/>
              </a:spcAft>
              <a:buSzPts val="1300"/>
              <a:buFont typeface="BenchNine"/>
              <a:buNone/>
              <a:defRPr sz="1300">
                <a:latin typeface="BenchNine"/>
                <a:ea typeface="BenchNine"/>
                <a:cs typeface="BenchNine"/>
                <a:sym typeface="BenchNine"/>
              </a:defRPr>
            </a:lvl9pPr>
          </a:lstStyle>
          <a:p/>
        </p:txBody>
      </p:sp>
      <p:sp>
        <p:nvSpPr>
          <p:cNvPr id="83" name="Google Shape;83;p15"/>
          <p:cNvSpPr txBox="1"/>
          <p:nvPr>
            <p:ph idx="1" type="subTitle"/>
          </p:nvPr>
        </p:nvSpPr>
        <p:spPr>
          <a:xfrm>
            <a:off x="1933200" y="2030225"/>
            <a:ext cx="5277600" cy="126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1">
    <p:bg>
      <p:bgPr>
        <a:gradFill>
          <a:gsLst>
            <a:gs pos="0">
              <a:schemeClr val="dk1"/>
            </a:gs>
            <a:gs pos="100000">
              <a:schemeClr val="lt2"/>
            </a:gs>
          </a:gsLst>
          <a:lin ang="0" scaled="0"/>
        </a:gradFill>
      </p:bgPr>
    </p:bg>
    <p:spTree>
      <p:nvGrpSpPr>
        <p:cNvPr id="84" name="Shape 84"/>
        <p:cNvGrpSpPr/>
        <p:nvPr/>
      </p:nvGrpSpPr>
      <p:grpSpPr>
        <a:xfrm>
          <a:off x="0" y="0"/>
          <a:ext cx="0" cy="0"/>
          <a:chOff x="0" y="0"/>
          <a:chExt cx="0" cy="0"/>
        </a:xfrm>
      </p:grpSpPr>
      <p:sp>
        <p:nvSpPr>
          <p:cNvPr id="85" name="Google Shape;85;p16"/>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13"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type="title"/>
          </p:nvPr>
        </p:nvSpPr>
        <p:spPr>
          <a:xfrm>
            <a:off x="1560825" y="1587425"/>
            <a:ext cx="2799000" cy="421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i="0"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90" name="Google Shape;90;p16"/>
          <p:cNvSpPr txBox="1"/>
          <p:nvPr>
            <p:ph idx="1" type="subTitle"/>
          </p:nvPr>
        </p:nvSpPr>
        <p:spPr>
          <a:xfrm>
            <a:off x="2355900" y="1874500"/>
            <a:ext cx="2003700" cy="644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91" name="Google Shape;91;p16"/>
          <p:cNvSpPr txBox="1"/>
          <p:nvPr>
            <p:ph idx="2" type="title"/>
          </p:nvPr>
        </p:nvSpPr>
        <p:spPr>
          <a:xfrm>
            <a:off x="4784275" y="1587400"/>
            <a:ext cx="27990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2" name="Google Shape;92;p16"/>
          <p:cNvSpPr txBox="1"/>
          <p:nvPr>
            <p:ph idx="3" type="subTitle"/>
          </p:nvPr>
        </p:nvSpPr>
        <p:spPr>
          <a:xfrm>
            <a:off x="4784275" y="1874500"/>
            <a:ext cx="19179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93" name="Google Shape;93;p16"/>
          <p:cNvSpPr txBox="1"/>
          <p:nvPr>
            <p:ph idx="4" type="title"/>
          </p:nvPr>
        </p:nvSpPr>
        <p:spPr>
          <a:xfrm>
            <a:off x="4784275" y="3110125"/>
            <a:ext cx="27990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4" name="Google Shape;94;p16"/>
          <p:cNvSpPr txBox="1"/>
          <p:nvPr>
            <p:ph idx="5" type="subTitle"/>
          </p:nvPr>
        </p:nvSpPr>
        <p:spPr>
          <a:xfrm>
            <a:off x="4784275" y="3397225"/>
            <a:ext cx="19179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95" name="Google Shape;95;p16"/>
          <p:cNvSpPr txBox="1"/>
          <p:nvPr>
            <p:ph idx="6" type="title"/>
          </p:nvPr>
        </p:nvSpPr>
        <p:spPr>
          <a:xfrm>
            <a:off x="1560900" y="3110150"/>
            <a:ext cx="2799000" cy="421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i="0"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96" name="Google Shape;96;p16"/>
          <p:cNvSpPr txBox="1"/>
          <p:nvPr>
            <p:ph idx="7" type="subTitle"/>
          </p:nvPr>
        </p:nvSpPr>
        <p:spPr>
          <a:xfrm>
            <a:off x="2355900" y="3397225"/>
            <a:ext cx="2003700" cy="644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97" name="Google Shape;97;p16"/>
          <p:cNvSpPr txBox="1"/>
          <p:nvPr>
            <p:ph hasCustomPrompt="1" idx="8" type="title"/>
          </p:nvPr>
        </p:nvSpPr>
        <p:spPr>
          <a:xfrm>
            <a:off x="717604" y="1363904"/>
            <a:ext cx="1028700" cy="55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8" name="Google Shape;98;p16"/>
          <p:cNvSpPr txBox="1"/>
          <p:nvPr>
            <p:ph hasCustomPrompt="1" idx="9" type="title"/>
          </p:nvPr>
        </p:nvSpPr>
        <p:spPr>
          <a:xfrm>
            <a:off x="7393940" y="1363904"/>
            <a:ext cx="1028700" cy="55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a:r>
              <a:t>xx%</a:t>
            </a:r>
          </a:p>
        </p:txBody>
      </p:sp>
      <p:sp>
        <p:nvSpPr>
          <p:cNvPr id="99" name="Google Shape;99;p16"/>
          <p:cNvSpPr txBox="1"/>
          <p:nvPr>
            <p:ph hasCustomPrompt="1" idx="13" type="title"/>
          </p:nvPr>
        </p:nvSpPr>
        <p:spPr>
          <a:xfrm>
            <a:off x="717604" y="2885223"/>
            <a:ext cx="1028700" cy="55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0" name="Google Shape;100;p16"/>
          <p:cNvSpPr txBox="1"/>
          <p:nvPr>
            <p:ph hasCustomPrompt="1" idx="14" type="title"/>
          </p:nvPr>
        </p:nvSpPr>
        <p:spPr>
          <a:xfrm>
            <a:off x="7393940" y="2885223"/>
            <a:ext cx="1028700" cy="55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BLANK_1_1_1">
    <p:bg>
      <p:bgPr>
        <a:gradFill>
          <a:gsLst>
            <a:gs pos="0">
              <a:schemeClr val="lt2"/>
            </a:gs>
            <a:gs pos="100000">
              <a:schemeClr val="dk1"/>
            </a:gs>
          </a:gsLst>
          <a:lin ang="0" scaled="0"/>
        </a:gradFill>
      </p:bgPr>
    </p:bg>
    <p:spTree>
      <p:nvGrpSpPr>
        <p:cNvPr id="101" name="Shape 101"/>
        <p:cNvGrpSpPr/>
        <p:nvPr/>
      </p:nvGrpSpPr>
      <p:grpSpPr>
        <a:xfrm>
          <a:off x="0" y="0"/>
          <a:ext cx="0" cy="0"/>
          <a:chOff x="0" y="0"/>
          <a:chExt cx="0" cy="0"/>
        </a:xfrm>
      </p:grpSpPr>
      <p:sp>
        <p:nvSpPr>
          <p:cNvPr id="102" name="Google Shape;102;p17"/>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flipH="1">
            <a:off x="3147929"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lt2"/>
              </a:gs>
              <a:gs pos="100000">
                <a:schemeClr val="dk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type="title"/>
          </p:nvPr>
        </p:nvSpPr>
        <p:spPr>
          <a:xfrm flipH="1">
            <a:off x="720000" y="1233175"/>
            <a:ext cx="4529700" cy="1482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06" name="Google Shape;106;p17"/>
          <p:cNvSpPr txBox="1"/>
          <p:nvPr>
            <p:ph idx="1" type="subTitle"/>
          </p:nvPr>
        </p:nvSpPr>
        <p:spPr>
          <a:xfrm flipH="1">
            <a:off x="720000" y="2715475"/>
            <a:ext cx="2909400" cy="76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1">
    <p:bg>
      <p:bgPr>
        <a:gradFill>
          <a:gsLst>
            <a:gs pos="0">
              <a:schemeClr val="dk1"/>
            </a:gs>
            <a:gs pos="100000">
              <a:schemeClr val="lt2"/>
            </a:gs>
          </a:gsLst>
          <a:lin ang="2698631" scaled="0"/>
        </a:gradFill>
      </p:bgPr>
    </p:bg>
    <p:spTree>
      <p:nvGrpSpPr>
        <p:cNvPr id="107" name="Shape 107"/>
        <p:cNvGrpSpPr/>
        <p:nvPr/>
      </p:nvGrpSpPr>
      <p:grpSpPr>
        <a:xfrm>
          <a:off x="0" y="0"/>
          <a:ext cx="0" cy="0"/>
          <a:chOff x="0" y="0"/>
          <a:chExt cx="0" cy="0"/>
        </a:xfrm>
      </p:grpSpPr>
      <p:sp>
        <p:nvSpPr>
          <p:cNvPr id="108" name="Google Shape;108;p18"/>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13"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ph type="title"/>
          </p:nvPr>
        </p:nvSpPr>
        <p:spPr>
          <a:xfrm>
            <a:off x="1012401"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2" name="Google Shape;112;p18"/>
          <p:cNvSpPr txBox="1"/>
          <p:nvPr>
            <p:ph idx="1" type="subTitle"/>
          </p:nvPr>
        </p:nvSpPr>
        <p:spPr>
          <a:xfrm>
            <a:off x="852625" y="3290975"/>
            <a:ext cx="2162700" cy="90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13" name="Google Shape;113;p18"/>
          <p:cNvSpPr txBox="1"/>
          <p:nvPr>
            <p:ph idx="2" type="title"/>
          </p:nvPr>
        </p:nvSpPr>
        <p:spPr>
          <a:xfrm>
            <a:off x="3651769"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4" name="Google Shape;114;p18"/>
          <p:cNvSpPr txBox="1"/>
          <p:nvPr>
            <p:ph idx="3" type="subTitle"/>
          </p:nvPr>
        </p:nvSpPr>
        <p:spPr>
          <a:xfrm>
            <a:off x="3490925" y="3290975"/>
            <a:ext cx="2162700" cy="90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15" name="Google Shape;115;p18"/>
          <p:cNvSpPr txBox="1"/>
          <p:nvPr>
            <p:ph idx="4" type="title"/>
          </p:nvPr>
        </p:nvSpPr>
        <p:spPr>
          <a:xfrm>
            <a:off x="6289876"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6" name="Google Shape;116;p18"/>
          <p:cNvSpPr txBox="1"/>
          <p:nvPr>
            <p:ph idx="5" type="subTitle"/>
          </p:nvPr>
        </p:nvSpPr>
        <p:spPr>
          <a:xfrm>
            <a:off x="6129225" y="3290975"/>
            <a:ext cx="2162700" cy="90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17" name="Google Shape;117;p18"/>
          <p:cNvSpPr txBox="1"/>
          <p:nvPr>
            <p:ph idx="6" type="title"/>
          </p:nvPr>
        </p:nvSpPr>
        <p:spPr>
          <a:xfrm>
            <a:off x="720000" y="1003925"/>
            <a:ext cx="6928200" cy="401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BLANK_1_1_1_1_2">
    <p:bg>
      <p:bgPr>
        <a:gradFill>
          <a:gsLst>
            <a:gs pos="0">
              <a:schemeClr val="dk1"/>
            </a:gs>
            <a:gs pos="100000">
              <a:schemeClr val="lt2"/>
            </a:gs>
          </a:gsLst>
          <a:lin ang="2698631" scaled="0"/>
        </a:grad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3885425" y="1232241"/>
            <a:ext cx="4529700" cy="14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36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20" name="Google Shape;120;p19"/>
          <p:cNvSpPr txBox="1"/>
          <p:nvPr>
            <p:ph idx="1" type="subTitle"/>
          </p:nvPr>
        </p:nvSpPr>
        <p:spPr>
          <a:xfrm>
            <a:off x="5505725" y="2714541"/>
            <a:ext cx="2909400" cy="76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solidFill>
                  <a:schemeClr val="lt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extLst>
    <p:ext uri="{DCECCB84-F9BA-43D5-87BE-67443E8EF086}">
      <p15:sldGuideLst>
        <p15:guide id="1" pos="5301">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BLANK_1_1_1_1_2_1">
    <p:bg>
      <p:bgPr>
        <a:gradFill>
          <a:gsLst>
            <a:gs pos="0">
              <a:schemeClr val="lt2"/>
            </a:gs>
            <a:gs pos="100000">
              <a:schemeClr val="dk1"/>
            </a:gs>
          </a:gsLst>
          <a:lin ang="0" scaled="0"/>
        </a:gradFill>
      </p:bgPr>
    </p:bg>
    <p:spTree>
      <p:nvGrpSpPr>
        <p:cNvPr id="121" name="Shape 121"/>
        <p:cNvGrpSpPr/>
        <p:nvPr/>
      </p:nvGrpSpPr>
      <p:grpSpPr>
        <a:xfrm>
          <a:off x="0" y="0"/>
          <a:ext cx="0" cy="0"/>
          <a:chOff x="0" y="0"/>
          <a:chExt cx="0" cy="0"/>
        </a:xfrm>
      </p:grpSpPr>
      <p:sp>
        <p:nvSpPr>
          <p:cNvPr id="122" name="Google Shape;122;p20"/>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lt2"/>
              </a:gs>
              <a:gs pos="100000">
                <a:schemeClr val="dk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3147929"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lt2"/>
              </a:gs>
              <a:gs pos="100000">
                <a:schemeClr val="dk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lt2"/>
              </a:gs>
              <a:gs pos="100000">
                <a:schemeClr val="dk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ph type="title"/>
          </p:nvPr>
        </p:nvSpPr>
        <p:spPr>
          <a:xfrm>
            <a:off x="2521825" y="1449300"/>
            <a:ext cx="41004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6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26" name="Google Shape;126;p20"/>
          <p:cNvSpPr txBox="1"/>
          <p:nvPr>
            <p:ph idx="1" type="subTitle"/>
          </p:nvPr>
        </p:nvSpPr>
        <p:spPr>
          <a:xfrm>
            <a:off x="2656250" y="2931600"/>
            <a:ext cx="3831600" cy="76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solidFill>
                  <a:schemeClr val="lt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extLst>
    <p:ext uri="{DCECCB84-F9BA-43D5-87BE-67443E8EF086}">
      <p15:sldGuideLst>
        <p15:guide id="1" pos="530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lt2"/>
            </a:gs>
            <a:gs pos="100000">
              <a:schemeClr val="dk1"/>
            </a:gs>
          </a:gsLst>
          <a:lin ang="0" scaled="0"/>
        </a:gradFill>
      </p:bgPr>
    </p:bg>
    <p:spTree>
      <p:nvGrpSpPr>
        <p:cNvPr id="15" name="Shape 15"/>
        <p:cNvGrpSpPr/>
        <p:nvPr/>
      </p:nvGrpSpPr>
      <p:grpSpPr>
        <a:xfrm>
          <a:off x="0" y="0"/>
          <a:ext cx="0" cy="0"/>
          <a:chOff x="0" y="0"/>
          <a:chExt cx="0" cy="0"/>
        </a:xfrm>
      </p:grpSpPr>
      <p:sp>
        <p:nvSpPr>
          <p:cNvPr id="16" name="Google Shape;16;p3"/>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13"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5573475" y="1621225"/>
            <a:ext cx="2847300" cy="841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1" name="Google Shape;21;p3"/>
          <p:cNvSpPr txBox="1"/>
          <p:nvPr>
            <p:ph idx="1" type="subTitle"/>
          </p:nvPr>
        </p:nvSpPr>
        <p:spPr>
          <a:xfrm>
            <a:off x="4634100" y="2571750"/>
            <a:ext cx="37866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800"/>
              <a:buNone/>
              <a:defRPr sz="16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gradFill>
          <a:gsLst>
            <a:gs pos="0">
              <a:schemeClr val="dk1"/>
            </a:gs>
            <a:gs pos="100000">
              <a:schemeClr val="lt2"/>
            </a:gs>
          </a:gsLst>
          <a:lin ang="2698631" scaled="0"/>
        </a:gradFill>
      </p:bgPr>
    </p:bg>
    <p:spTree>
      <p:nvGrpSpPr>
        <p:cNvPr id="127" name="Shape 127"/>
        <p:cNvGrpSpPr/>
        <p:nvPr/>
      </p:nvGrpSpPr>
      <p:grpSpPr>
        <a:xfrm>
          <a:off x="0" y="0"/>
          <a:ext cx="0" cy="0"/>
          <a:chOff x="0" y="0"/>
          <a:chExt cx="0" cy="0"/>
        </a:xfrm>
      </p:grpSpPr>
      <p:sp>
        <p:nvSpPr>
          <p:cNvPr id="128" name="Google Shape;128;p21"/>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ph idx="1" type="subTitle"/>
          </p:nvPr>
        </p:nvSpPr>
        <p:spPr>
          <a:xfrm>
            <a:off x="4592775" y="1376337"/>
            <a:ext cx="3828000" cy="396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132" name="Google Shape;132;p21"/>
          <p:cNvSpPr txBox="1"/>
          <p:nvPr>
            <p:ph idx="2" type="subTitle"/>
          </p:nvPr>
        </p:nvSpPr>
        <p:spPr>
          <a:xfrm>
            <a:off x="4592775" y="2572131"/>
            <a:ext cx="3828000" cy="396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133" name="Google Shape;133;p21"/>
          <p:cNvSpPr txBox="1"/>
          <p:nvPr>
            <p:ph idx="3" type="subTitle"/>
          </p:nvPr>
        </p:nvSpPr>
        <p:spPr>
          <a:xfrm>
            <a:off x="4592775" y="3769662"/>
            <a:ext cx="3828000" cy="396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1600"/>
              </a:spcBef>
              <a:spcAft>
                <a:spcPts val="0"/>
              </a:spcAft>
              <a:buNone/>
              <a:defRPr sz="1400"/>
            </a:lvl2pPr>
            <a:lvl3pPr lvl="2" rtl="0" algn="r">
              <a:spcBef>
                <a:spcPts val="1600"/>
              </a:spcBef>
              <a:spcAft>
                <a:spcPts val="0"/>
              </a:spcAft>
              <a:buNone/>
              <a:defRPr sz="1400"/>
            </a:lvl3pPr>
            <a:lvl4pPr lvl="3" rtl="0" algn="r">
              <a:spcBef>
                <a:spcPts val="1600"/>
              </a:spcBef>
              <a:spcAft>
                <a:spcPts val="0"/>
              </a:spcAft>
              <a:buNone/>
              <a:defRPr sz="1400"/>
            </a:lvl4pPr>
            <a:lvl5pPr lvl="4" rtl="0" algn="r">
              <a:spcBef>
                <a:spcPts val="1600"/>
              </a:spcBef>
              <a:spcAft>
                <a:spcPts val="0"/>
              </a:spcAft>
              <a:buNone/>
              <a:defRPr sz="1400"/>
            </a:lvl5pPr>
            <a:lvl6pPr lvl="5" rtl="0" algn="r">
              <a:spcBef>
                <a:spcPts val="1600"/>
              </a:spcBef>
              <a:spcAft>
                <a:spcPts val="0"/>
              </a:spcAft>
              <a:buNone/>
              <a:defRPr sz="1400"/>
            </a:lvl6pPr>
            <a:lvl7pPr lvl="6" rtl="0" algn="r">
              <a:spcBef>
                <a:spcPts val="1600"/>
              </a:spcBef>
              <a:spcAft>
                <a:spcPts val="0"/>
              </a:spcAft>
              <a:buNone/>
              <a:defRPr sz="1400"/>
            </a:lvl7pPr>
            <a:lvl8pPr lvl="7" rtl="0" algn="r">
              <a:spcBef>
                <a:spcPts val="1600"/>
              </a:spcBef>
              <a:spcAft>
                <a:spcPts val="0"/>
              </a:spcAft>
              <a:buNone/>
              <a:defRPr sz="1400"/>
            </a:lvl8pPr>
            <a:lvl9pPr lvl="8" rtl="0" algn="r">
              <a:spcBef>
                <a:spcPts val="1600"/>
              </a:spcBef>
              <a:spcAft>
                <a:spcPts val="1600"/>
              </a:spcAft>
              <a:buNone/>
              <a:defRPr sz="1400"/>
            </a:lvl9pPr>
          </a:lstStyle>
          <a:p/>
        </p:txBody>
      </p:sp>
      <p:sp>
        <p:nvSpPr>
          <p:cNvPr id="134" name="Google Shape;134;p21"/>
          <p:cNvSpPr txBox="1"/>
          <p:nvPr>
            <p:ph hasCustomPrompt="1" type="title"/>
          </p:nvPr>
        </p:nvSpPr>
        <p:spPr>
          <a:xfrm>
            <a:off x="4592775" y="791737"/>
            <a:ext cx="3828000" cy="69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5" name="Google Shape;135;p21"/>
          <p:cNvSpPr txBox="1"/>
          <p:nvPr>
            <p:ph hasCustomPrompt="1" idx="4" type="title"/>
          </p:nvPr>
        </p:nvSpPr>
        <p:spPr>
          <a:xfrm>
            <a:off x="4592775" y="2003410"/>
            <a:ext cx="3828000" cy="69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6" name="Google Shape;136;p21"/>
          <p:cNvSpPr txBox="1"/>
          <p:nvPr>
            <p:ph hasCustomPrompt="1" idx="5" type="title"/>
          </p:nvPr>
        </p:nvSpPr>
        <p:spPr>
          <a:xfrm>
            <a:off x="4592775" y="3199210"/>
            <a:ext cx="3828000" cy="69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gradFill>
          <a:gsLst>
            <a:gs pos="0">
              <a:schemeClr val="dk1"/>
            </a:gs>
            <a:gs pos="100000">
              <a:schemeClr val="lt2"/>
            </a:gs>
          </a:gsLst>
          <a:lin ang="2698631" scaled="0"/>
        </a:gradFill>
      </p:bgPr>
    </p:bg>
    <p:spTree>
      <p:nvGrpSpPr>
        <p:cNvPr id="137" name="Shape 137"/>
        <p:cNvGrpSpPr/>
        <p:nvPr/>
      </p:nvGrpSpPr>
      <p:grpSpPr>
        <a:xfrm>
          <a:off x="0" y="0"/>
          <a:ext cx="0" cy="0"/>
          <a:chOff x="0" y="0"/>
          <a:chExt cx="0" cy="0"/>
        </a:xfrm>
      </p:grpSpPr>
      <p:sp>
        <p:nvSpPr>
          <p:cNvPr id="138" name="Google Shape;138;p22"/>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txBox="1"/>
          <p:nvPr>
            <p:ph type="title"/>
          </p:nvPr>
        </p:nvSpPr>
        <p:spPr>
          <a:xfrm>
            <a:off x="1170501" y="195934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42" name="Google Shape;142;p22"/>
          <p:cNvSpPr txBox="1"/>
          <p:nvPr>
            <p:ph idx="1" type="subTitle"/>
          </p:nvPr>
        </p:nvSpPr>
        <p:spPr>
          <a:xfrm>
            <a:off x="913025" y="2407775"/>
            <a:ext cx="235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43" name="Google Shape;143;p22"/>
          <p:cNvSpPr txBox="1"/>
          <p:nvPr>
            <p:ph idx="2" type="title"/>
          </p:nvPr>
        </p:nvSpPr>
        <p:spPr>
          <a:xfrm>
            <a:off x="6131126" y="195934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44" name="Google Shape;144;p22"/>
          <p:cNvSpPr txBox="1"/>
          <p:nvPr>
            <p:ph idx="3" type="subTitle"/>
          </p:nvPr>
        </p:nvSpPr>
        <p:spPr>
          <a:xfrm>
            <a:off x="5934350" y="2407775"/>
            <a:ext cx="2236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45" name="Google Shape;145;p22"/>
          <p:cNvSpPr txBox="1"/>
          <p:nvPr>
            <p:ph idx="4" type="title"/>
          </p:nvPr>
        </p:nvSpPr>
        <p:spPr>
          <a:xfrm>
            <a:off x="3652288" y="302238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46" name="Google Shape;146;p22"/>
          <p:cNvSpPr txBox="1"/>
          <p:nvPr>
            <p:ph idx="5" type="subTitle"/>
          </p:nvPr>
        </p:nvSpPr>
        <p:spPr>
          <a:xfrm>
            <a:off x="3394017" y="3470825"/>
            <a:ext cx="235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47" name="Google Shape;147;p22"/>
          <p:cNvSpPr txBox="1"/>
          <p:nvPr>
            <p:ph idx="6" type="title"/>
          </p:nvPr>
        </p:nvSpPr>
        <p:spPr>
          <a:xfrm>
            <a:off x="3651738" y="195934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48" name="Google Shape;148;p22"/>
          <p:cNvSpPr txBox="1"/>
          <p:nvPr>
            <p:ph idx="7" type="subTitle"/>
          </p:nvPr>
        </p:nvSpPr>
        <p:spPr>
          <a:xfrm>
            <a:off x="3394338" y="2407775"/>
            <a:ext cx="235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49" name="Google Shape;149;p22"/>
          <p:cNvSpPr txBox="1"/>
          <p:nvPr>
            <p:ph idx="8" type="title"/>
          </p:nvPr>
        </p:nvSpPr>
        <p:spPr>
          <a:xfrm>
            <a:off x="1169738" y="302238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50" name="Google Shape;150;p22"/>
          <p:cNvSpPr txBox="1"/>
          <p:nvPr>
            <p:ph idx="9" type="subTitle"/>
          </p:nvPr>
        </p:nvSpPr>
        <p:spPr>
          <a:xfrm>
            <a:off x="912225" y="3470825"/>
            <a:ext cx="235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51" name="Google Shape;151;p22"/>
          <p:cNvSpPr txBox="1"/>
          <p:nvPr>
            <p:ph idx="13" type="title"/>
          </p:nvPr>
        </p:nvSpPr>
        <p:spPr>
          <a:xfrm>
            <a:off x="6329600" y="3022388"/>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52" name="Google Shape;152;p22"/>
          <p:cNvSpPr txBox="1"/>
          <p:nvPr>
            <p:ph idx="14" type="subTitle"/>
          </p:nvPr>
        </p:nvSpPr>
        <p:spPr>
          <a:xfrm>
            <a:off x="5875671" y="3470825"/>
            <a:ext cx="23562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53" name="Google Shape;153;p22"/>
          <p:cNvSpPr txBox="1"/>
          <p:nvPr>
            <p:ph idx="15" type="title"/>
          </p:nvPr>
        </p:nvSpPr>
        <p:spPr>
          <a:xfrm>
            <a:off x="720000" y="1003925"/>
            <a:ext cx="36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gradFill>
          <a:gsLst>
            <a:gs pos="0">
              <a:schemeClr val="dk1"/>
            </a:gs>
            <a:gs pos="100000">
              <a:schemeClr val="lt2"/>
            </a:gs>
          </a:gsLst>
          <a:lin ang="2698631" scaled="0"/>
        </a:gradFill>
      </p:bgPr>
    </p:bg>
    <p:spTree>
      <p:nvGrpSpPr>
        <p:cNvPr id="154" name="Shape 154"/>
        <p:cNvGrpSpPr/>
        <p:nvPr/>
      </p:nvGrpSpPr>
      <p:grpSpPr>
        <a:xfrm>
          <a:off x="0" y="0"/>
          <a:ext cx="0" cy="0"/>
          <a:chOff x="0" y="0"/>
          <a:chExt cx="0" cy="0"/>
        </a:xfrm>
      </p:grpSpPr>
      <p:sp>
        <p:nvSpPr>
          <p:cNvPr id="155" name="Google Shape;155;p23"/>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ph type="ctrTitle"/>
          </p:nvPr>
        </p:nvSpPr>
        <p:spPr>
          <a:xfrm>
            <a:off x="630353" y="1623275"/>
            <a:ext cx="38520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9" name="Google Shape;159;p23"/>
          <p:cNvSpPr txBox="1"/>
          <p:nvPr>
            <p:ph idx="1" type="subTitle"/>
          </p:nvPr>
        </p:nvSpPr>
        <p:spPr>
          <a:xfrm>
            <a:off x="5459625" y="1690025"/>
            <a:ext cx="2961000" cy="137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0" name="Google Shape;160;p23"/>
          <p:cNvSpPr txBox="1"/>
          <p:nvPr/>
        </p:nvSpPr>
        <p:spPr>
          <a:xfrm>
            <a:off x="5109350" y="3272825"/>
            <a:ext cx="3311100" cy="4608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000">
                <a:solidFill>
                  <a:schemeClr val="lt1"/>
                </a:solidFill>
                <a:latin typeface="Muli"/>
                <a:ea typeface="Muli"/>
                <a:cs typeface="Muli"/>
                <a:sym typeface="Muli"/>
              </a:rPr>
              <a:t>CREDITS: This presentation template was created by </a:t>
            </a:r>
            <a:r>
              <a:rPr b="1" lang="en" sz="1000">
                <a:solidFill>
                  <a:schemeClr val="lt1"/>
                </a:solidFill>
                <a:uFill>
                  <a:noFill/>
                </a:uFill>
                <a:latin typeface="Muli"/>
                <a:ea typeface="Muli"/>
                <a:cs typeface="Muli"/>
                <a:sym typeface="Muli"/>
                <a:hlinkClick r:id="rId2">
                  <a:extLst>
                    <a:ext uri="{A12FA001-AC4F-418D-AE19-62706E023703}">
                      <ahyp:hlinkClr val="tx"/>
                    </a:ext>
                  </a:extLst>
                </a:hlinkClick>
              </a:rPr>
              <a:t>Slidesgo</a:t>
            </a:r>
            <a:r>
              <a:rPr lang="en" sz="1000">
                <a:solidFill>
                  <a:schemeClr val="lt1"/>
                </a:solidFill>
                <a:latin typeface="Muli"/>
                <a:ea typeface="Muli"/>
                <a:cs typeface="Muli"/>
                <a:sym typeface="Muli"/>
              </a:rPr>
              <a:t>, including icons by </a:t>
            </a:r>
            <a:r>
              <a:rPr b="1" lang="en" sz="1000">
                <a:solidFill>
                  <a:schemeClr val="lt1"/>
                </a:solidFill>
                <a:uFill>
                  <a:noFill/>
                </a:uFill>
                <a:latin typeface="Muli"/>
                <a:ea typeface="Muli"/>
                <a:cs typeface="Muli"/>
                <a:sym typeface="Muli"/>
                <a:hlinkClick r:id="rId3">
                  <a:extLst>
                    <a:ext uri="{A12FA001-AC4F-418D-AE19-62706E023703}">
                      <ahyp:hlinkClr val="tx"/>
                    </a:ext>
                  </a:extLst>
                </a:hlinkClick>
              </a:rPr>
              <a:t>Flaticon</a:t>
            </a:r>
            <a:r>
              <a:rPr lang="en" sz="1000">
                <a:solidFill>
                  <a:schemeClr val="lt1"/>
                </a:solidFill>
                <a:latin typeface="Muli"/>
                <a:ea typeface="Muli"/>
                <a:cs typeface="Muli"/>
                <a:sym typeface="Muli"/>
              </a:rPr>
              <a:t>, and infographics &amp; images by </a:t>
            </a:r>
            <a:r>
              <a:rPr b="1" lang="en" sz="1000">
                <a:solidFill>
                  <a:schemeClr val="lt1"/>
                </a:solidFill>
                <a:uFill>
                  <a:noFill/>
                </a:uFill>
                <a:latin typeface="Muli"/>
                <a:ea typeface="Muli"/>
                <a:cs typeface="Muli"/>
                <a:sym typeface="Muli"/>
                <a:hlinkClick r:id="rId4">
                  <a:extLst>
                    <a:ext uri="{A12FA001-AC4F-418D-AE19-62706E023703}">
                      <ahyp:hlinkClr val="tx"/>
                    </a:ext>
                  </a:extLst>
                </a:hlinkClick>
              </a:rPr>
              <a:t>Freepik</a:t>
            </a:r>
            <a:r>
              <a:rPr lang="en" sz="1000">
                <a:solidFill>
                  <a:schemeClr val="lt1"/>
                </a:solidFill>
                <a:latin typeface="Muli"/>
                <a:ea typeface="Muli"/>
                <a:cs typeface="Muli"/>
                <a:sym typeface="Muli"/>
              </a:rPr>
              <a:t>. </a:t>
            </a:r>
            <a:endParaRPr sz="1000">
              <a:solidFill>
                <a:schemeClr val="lt1"/>
              </a:solidFill>
              <a:latin typeface="Muli"/>
              <a:ea typeface="Muli"/>
              <a:cs typeface="Muli"/>
              <a:sym typeface="Mul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bg>
      <p:bgPr>
        <a:gradFill>
          <a:gsLst>
            <a:gs pos="0">
              <a:schemeClr val="dk1"/>
            </a:gs>
            <a:gs pos="100000">
              <a:schemeClr val="lt2"/>
            </a:gs>
          </a:gsLst>
          <a:lin ang="0" scaled="0"/>
        </a:gradFill>
      </p:bgPr>
    </p:bg>
    <p:spTree>
      <p:nvGrpSpPr>
        <p:cNvPr id="161" name="Shape 161"/>
        <p:cNvGrpSpPr/>
        <p:nvPr/>
      </p:nvGrpSpPr>
      <p:grpSpPr>
        <a:xfrm>
          <a:off x="0" y="0"/>
          <a:ext cx="0" cy="0"/>
          <a:chOff x="0" y="0"/>
          <a:chExt cx="0" cy="0"/>
        </a:xfrm>
      </p:grpSpPr>
      <p:sp>
        <p:nvSpPr>
          <p:cNvPr id="162" name="Google Shape;162;p24"/>
          <p:cNvSpPr/>
          <p:nvPr/>
        </p:nvSpPr>
        <p:spPr>
          <a:xfrm>
            <a:off x="2709968"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0"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a:off x="3535704"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ph type="title"/>
          </p:nvPr>
        </p:nvSpPr>
        <p:spPr>
          <a:xfrm>
            <a:off x="720000" y="445025"/>
            <a:ext cx="7701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 name="Google Shape;166;p24"/>
          <p:cNvSpPr txBox="1"/>
          <p:nvPr>
            <p:ph idx="1" type="body"/>
          </p:nvPr>
        </p:nvSpPr>
        <p:spPr>
          <a:xfrm>
            <a:off x="720000" y="1152475"/>
            <a:ext cx="7701000" cy="3416400"/>
          </a:xfrm>
          <a:prstGeom prst="rect">
            <a:avLst/>
          </a:prstGeom>
          <a:noFill/>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20293B"/>
              </a:buClr>
              <a:buSzPts val="1000"/>
              <a:buFont typeface="Abel"/>
              <a:buChar char="●"/>
              <a:defRPr sz="1200"/>
            </a:lvl1pPr>
            <a:lvl2pPr indent="-317500" lvl="1" marL="914400" rtl="0">
              <a:spcBef>
                <a:spcPts val="0"/>
              </a:spcBef>
              <a:spcAft>
                <a:spcPts val="0"/>
              </a:spcAft>
              <a:buClr>
                <a:srgbClr val="20293B"/>
              </a:buClr>
              <a:buSzPts val="1400"/>
              <a:buFont typeface="Arial"/>
              <a:buChar char="○"/>
              <a:defRPr/>
            </a:lvl2pPr>
            <a:lvl3pPr indent="-317500" lvl="2" marL="1371600" rtl="0">
              <a:spcBef>
                <a:spcPts val="1600"/>
              </a:spcBef>
              <a:spcAft>
                <a:spcPts val="0"/>
              </a:spcAft>
              <a:buClr>
                <a:srgbClr val="20293B"/>
              </a:buClr>
              <a:buSzPts val="1400"/>
              <a:buFont typeface="Arial"/>
              <a:buChar char="■"/>
              <a:defRPr/>
            </a:lvl3pPr>
            <a:lvl4pPr indent="-317500" lvl="3" marL="1828800" rtl="0">
              <a:spcBef>
                <a:spcPts val="1600"/>
              </a:spcBef>
              <a:spcAft>
                <a:spcPts val="0"/>
              </a:spcAft>
              <a:buClr>
                <a:srgbClr val="20293B"/>
              </a:buClr>
              <a:buSzPts val="1400"/>
              <a:buFont typeface="Arial"/>
              <a:buChar char="●"/>
              <a:defRPr/>
            </a:lvl4pPr>
            <a:lvl5pPr indent="-317500" lvl="4" marL="2286000" rtl="0">
              <a:spcBef>
                <a:spcPts val="1600"/>
              </a:spcBef>
              <a:spcAft>
                <a:spcPts val="0"/>
              </a:spcAft>
              <a:buClr>
                <a:srgbClr val="20293B"/>
              </a:buClr>
              <a:buSzPts val="1400"/>
              <a:buFont typeface="Arial"/>
              <a:buChar char="○"/>
              <a:defRPr/>
            </a:lvl5pPr>
            <a:lvl6pPr indent="-317500" lvl="5" marL="2743200" rtl="0">
              <a:spcBef>
                <a:spcPts val="1600"/>
              </a:spcBef>
              <a:spcAft>
                <a:spcPts val="0"/>
              </a:spcAft>
              <a:buClr>
                <a:srgbClr val="20293B"/>
              </a:buClr>
              <a:buSzPts val="1400"/>
              <a:buFont typeface="Arial"/>
              <a:buChar char="■"/>
              <a:defRPr/>
            </a:lvl6pPr>
            <a:lvl7pPr indent="-317500" lvl="6" marL="3200400" rtl="0">
              <a:spcBef>
                <a:spcPts val="1600"/>
              </a:spcBef>
              <a:spcAft>
                <a:spcPts val="0"/>
              </a:spcAft>
              <a:buClr>
                <a:srgbClr val="20293B"/>
              </a:buClr>
              <a:buSzPts val="1400"/>
              <a:buFont typeface="Arial"/>
              <a:buChar char="●"/>
              <a:defRPr/>
            </a:lvl7pPr>
            <a:lvl8pPr indent="-317500" lvl="7" marL="3657600" rtl="0">
              <a:spcBef>
                <a:spcPts val="1600"/>
              </a:spcBef>
              <a:spcAft>
                <a:spcPts val="0"/>
              </a:spcAft>
              <a:buClr>
                <a:srgbClr val="20293B"/>
              </a:buClr>
              <a:buSzPts val="1400"/>
              <a:buFont typeface="Arial"/>
              <a:buChar char="○"/>
              <a:defRPr/>
            </a:lvl8pPr>
            <a:lvl9pPr indent="-317500" lvl="8" marL="4114800" rtl="0">
              <a:spcBef>
                <a:spcPts val="1600"/>
              </a:spcBef>
              <a:spcAft>
                <a:spcPts val="1600"/>
              </a:spcAft>
              <a:buClr>
                <a:srgbClr val="20293B"/>
              </a:buClr>
              <a:buSzPts val="1400"/>
              <a:buFont typeface="Arial"/>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_1">
    <p:bg>
      <p:bgPr>
        <a:gradFill>
          <a:gsLst>
            <a:gs pos="0">
              <a:schemeClr val="dk1"/>
            </a:gs>
            <a:gs pos="100000">
              <a:schemeClr val="lt2"/>
            </a:gs>
          </a:gsLst>
          <a:lin ang="2698631" scaled="0"/>
        </a:gradFill>
      </p:bgPr>
    </p:bg>
    <p:spTree>
      <p:nvGrpSpPr>
        <p:cNvPr id="167" name="Shape 1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2"/>
            </a:gs>
            <a:gs pos="100000">
              <a:schemeClr val="dk1"/>
            </a:gs>
          </a:gsLst>
          <a:lin ang="2698631" scaled="0"/>
        </a:gradFill>
      </p:bgPr>
    </p:bg>
    <p:spTree>
      <p:nvGrpSpPr>
        <p:cNvPr id="22" name="Shape 22"/>
        <p:cNvGrpSpPr/>
        <p:nvPr/>
      </p:nvGrpSpPr>
      <p:grpSpPr>
        <a:xfrm>
          <a:off x="0" y="0"/>
          <a:ext cx="0" cy="0"/>
          <a:chOff x="0" y="0"/>
          <a:chExt cx="0" cy="0"/>
        </a:xfrm>
      </p:grpSpPr>
      <p:sp>
        <p:nvSpPr>
          <p:cNvPr id="23" name="Google Shape;23;p4"/>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flipH="1">
            <a:off x="3147929"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lt2"/>
              </a:gs>
              <a:gs pos="100000">
                <a:schemeClr val="dk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720000" y="445025"/>
            <a:ext cx="7701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sz="18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 name="Google Shape;28;p4"/>
          <p:cNvSpPr txBox="1"/>
          <p:nvPr>
            <p:ph idx="1" type="body"/>
          </p:nvPr>
        </p:nvSpPr>
        <p:spPr>
          <a:xfrm>
            <a:off x="720000" y="1152475"/>
            <a:ext cx="7701000" cy="3416400"/>
          </a:xfrm>
          <a:prstGeom prst="rect">
            <a:avLst/>
          </a:prstGeom>
          <a:noFill/>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Font typeface="Abel"/>
              <a:buChar char="●"/>
              <a:defRPr sz="1200">
                <a:solidFill>
                  <a:schemeClr val="lt1"/>
                </a:solidFill>
              </a:defRPr>
            </a:lvl1pPr>
            <a:lvl2pPr indent="-317500" lvl="1" marL="914400">
              <a:spcBef>
                <a:spcPts val="0"/>
              </a:spcBef>
              <a:spcAft>
                <a:spcPts val="0"/>
              </a:spcAft>
              <a:buClr>
                <a:schemeClr val="lt1"/>
              </a:buClr>
              <a:buSzPts val="1400"/>
              <a:buFont typeface="Arial"/>
              <a:buChar char="○"/>
              <a:defRPr>
                <a:solidFill>
                  <a:schemeClr val="lt1"/>
                </a:solidFill>
              </a:defRPr>
            </a:lvl2pPr>
            <a:lvl3pPr indent="-317500" lvl="2" marL="1371600">
              <a:spcBef>
                <a:spcPts val="1600"/>
              </a:spcBef>
              <a:spcAft>
                <a:spcPts val="0"/>
              </a:spcAft>
              <a:buClr>
                <a:schemeClr val="lt1"/>
              </a:buClr>
              <a:buSzPts val="1400"/>
              <a:buFont typeface="Arial"/>
              <a:buChar char="■"/>
              <a:defRPr>
                <a:solidFill>
                  <a:schemeClr val="lt1"/>
                </a:solidFill>
              </a:defRPr>
            </a:lvl3pPr>
            <a:lvl4pPr indent="-317500" lvl="3" marL="1828800">
              <a:spcBef>
                <a:spcPts val="1600"/>
              </a:spcBef>
              <a:spcAft>
                <a:spcPts val="0"/>
              </a:spcAft>
              <a:buClr>
                <a:schemeClr val="lt1"/>
              </a:buClr>
              <a:buSzPts val="1400"/>
              <a:buFont typeface="Arial"/>
              <a:buChar char="●"/>
              <a:defRPr>
                <a:solidFill>
                  <a:schemeClr val="lt1"/>
                </a:solidFill>
              </a:defRPr>
            </a:lvl4pPr>
            <a:lvl5pPr indent="-317500" lvl="4" marL="2286000">
              <a:spcBef>
                <a:spcPts val="1600"/>
              </a:spcBef>
              <a:spcAft>
                <a:spcPts val="0"/>
              </a:spcAft>
              <a:buClr>
                <a:schemeClr val="lt1"/>
              </a:buClr>
              <a:buSzPts val="1400"/>
              <a:buFont typeface="Arial"/>
              <a:buChar char="○"/>
              <a:defRPr>
                <a:solidFill>
                  <a:schemeClr val="lt1"/>
                </a:solidFill>
              </a:defRPr>
            </a:lvl5pPr>
            <a:lvl6pPr indent="-317500" lvl="5" marL="2743200">
              <a:spcBef>
                <a:spcPts val="1600"/>
              </a:spcBef>
              <a:spcAft>
                <a:spcPts val="0"/>
              </a:spcAft>
              <a:buClr>
                <a:schemeClr val="lt1"/>
              </a:buClr>
              <a:buSzPts val="1400"/>
              <a:buFont typeface="Arial"/>
              <a:buChar char="■"/>
              <a:defRPr>
                <a:solidFill>
                  <a:schemeClr val="lt1"/>
                </a:solidFill>
              </a:defRPr>
            </a:lvl6pPr>
            <a:lvl7pPr indent="-317500" lvl="6" marL="3200400">
              <a:spcBef>
                <a:spcPts val="1600"/>
              </a:spcBef>
              <a:spcAft>
                <a:spcPts val="0"/>
              </a:spcAft>
              <a:buClr>
                <a:schemeClr val="lt1"/>
              </a:buClr>
              <a:buSzPts val="1400"/>
              <a:buFont typeface="Arial"/>
              <a:buChar char="●"/>
              <a:defRPr>
                <a:solidFill>
                  <a:schemeClr val="lt1"/>
                </a:solidFill>
              </a:defRPr>
            </a:lvl7pPr>
            <a:lvl8pPr indent="-317500" lvl="7" marL="3657600">
              <a:spcBef>
                <a:spcPts val="1600"/>
              </a:spcBef>
              <a:spcAft>
                <a:spcPts val="0"/>
              </a:spcAft>
              <a:buClr>
                <a:schemeClr val="lt1"/>
              </a:buClr>
              <a:buSzPts val="1400"/>
              <a:buFont typeface="Arial"/>
              <a:buChar char="○"/>
              <a:defRPr>
                <a:solidFill>
                  <a:schemeClr val="lt1"/>
                </a:solidFill>
              </a:defRPr>
            </a:lvl8pPr>
            <a:lvl9pPr indent="-317500" lvl="8" marL="4114800">
              <a:spcBef>
                <a:spcPts val="1600"/>
              </a:spcBef>
              <a:spcAft>
                <a:spcPts val="1600"/>
              </a:spcAft>
              <a:buClr>
                <a:schemeClr val="lt1"/>
              </a:buClr>
              <a:buSzPts val="1400"/>
              <a:buFont typeface="Arial"/>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2"/>
            </a:gs>
            <a:gs pos="100000">
              <a:schemeClr val="dk1"/>
            </a:gs>
          </a:gsLst>
          <a:lin ang="0" scaled="0"/>
        </a:gradFill>
      </p:bgPr>
    </p:bg>
    <p:spTree>
      <p:nvGrpSpPr>
        <p:cNvPr id="29" name="Shape 29"/>
        <p:cNvGrpSpPr/>
        <p:nvPr/>
      </p:nvGrpSpPr>
      <p:grpSpPr>
        <a:xfrm>
          <a:off x="0" y="0"/>
          <a:ext cx="0" cy="0"/>
          <a:chOff x="0" y="0"/>
          <a:chExt cx="0" cy="0"/>
        </a:xfrm>
      </p:grpSpPr>
      <p:sp>
        <p:nvSpPr>
          <p:cNvPr id="30" name="Google Shape;30;p5"/>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743925" y="1003925"/>
            <a:ext cx="62700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sz="18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4" name="Google Shape;34;p5"/>
          <p:cNvSpPr txBox="1"/>
          <p:nvPr>
            <p:ph idx="1" type="subTitle"/>
          </p:nvPr>
        </p:nvSpPr>
        <p:spPr>
          <a:xfrm>
            <a:off x="1075150" y="3250525"/>
            <a:ext cx="3244200" cy="12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lt1"/>
                </a:solidFill>
              </a:defRPr>
            </a:lvl1pPr>
            <a:lvl2pPr lvl="1" rtl="0" algn="ctr">
              <a:spcBef>
                <a:spcPts val="1600"/>
              </a:spcBef>
              <a:spcAft>
                <a:spcPts val="0"/>
              </a:spcAft>
              <a:buNone/>
              <a:defRPr sz="1400">
                <a:solidFill>
                  <a:schemeClr val="lt1"/>
                </a:solidFill>
              </a:defRPr>
            </a:lvl2pPr>
            <a:lvl3pPr lvl="2" rtl="0" algn="ctr">
              <a:spcBef>
                <a:spcPts val="1600"/>
              </a:spcBef>
              <a:spcAft>
                <a:spcPts val="0"/>
              </a:spcAft>
              <a:buNone/>
              <a:defRPr sz="1400">
                <a:solidFill>
                  <a:schemeClr val="lt1"/>
                </a:solidFill>
              </a:defRPr>
            </a:lvl3pPr>
            <a:lvl4pPr lvl="3" rtl="0" algn="ctr">
              <a:spcBef>
                <a:spcPts val="1600"/>
              </a:spcBef>
              <a:spcAft>
                <a:spcPts val="0"/>
              </a:spcAft>
              <a:buNone/>
              <a:defRPr sz="1400">
                <a:solidFill>
                  <a:schemeClr val="lt1"/>
                </a:solidFill>
              </a:defRPr>
            </a:lvl4pPr>
            <a:lvl5pPr lvl="4" rtl="0" algn="ctr">
              <a:spcBef>
                <a:spcPts val="1600"/>
              </a:spcBef>
              <a:spcAft>
                <a:spcPts val="0"/>
              </a:spcAft>
              <a:buNone/>
              <a:defRPr sz="1400">
                <a:solidFill>
                  <a:schemeClr val="lt1"/>
                </a:solidFill>
              </a:defRPr>
            </a:lvl5pPr>
            <a:lvl6pPr lvl="5" rtl="0" algn="ctr">
              <a:spcBef>
                <a:spcPts val="1600"/>
              </a:spcBef>
              <a:spcAft>
                <a:spcPts val="0"/>
              </a:spcAft>
              <a:buNone/>
              <a:defRPr sz="1400">
                <a:solidFill>
                  <a:schemeClr val="lt1"/>
                </a:solidFill>
              </a:defRPr>
            </a:lvl6pPr>
            <a:lvl7pPr lvl="6" rtl="0" algn="ctr">
              <a:spcBef>
                <a:spcPts val="1600"/>
              </a:spcBef>
              <a:spcAft>
                <a:spcPts val="0"/>
              </a:spcAft>
              <a:buNone/>
              <a:defRPr sz="1400">
                <a:solidFill>
                  <a:schemeClr val="lt1"/>
                </a:solidFill>
              </a:defRPr>
            </a:lvl7pPr>
            <a:lvl8pPr lvl="7" rtl="0" algn="ctr">
              <a:spcBef>
                <a:spcPts val="1600"/>
              </a:spcBef>
              <a:spcAft>
                <a:spcPts val="0"/>
              </a:spcAft>
              <a:buNone/>
              <a:defRPr sz="1400">
                <a:solidFill>
                  <a:schemeClr val="lt1"/>
                </a:solidFill>
              </a:defRPr>
            </a:lvl8pPr>
            <a:lvl9pPr lvl="8" rtl="0" algn="ctr">
              <a:spcBef>
                <a:spcPts val="1600"/>
              </a:spcBef>
              <a:spcAft>
                <a:spcPts val="1600"/>
              </a:spcAft>
              <a:buNone/>
              <a:defRPr sz="1400">
                <a:solidFill>
                  <a:schemeClr val="lt1"/>
                </a:solidFill>
              </a:defRPr>
            </a:lvl9pPr>
          </a:lstStyle>
          <a:p/>
        </p:txBody>
      </p:sp>
      <p:sp>
        <p:nvSpPr>
          <p:cNvPr id="35" name="Google Shape;35;p5"/>
          <p:cNvSpPr txBox="1"/>
          <p:nvPr>
            <p:ph idx="2" type="title"/>
          </p:nvPr>
        </p:nvSpPr>
        <p:spPr>
          <a:xfrm>
            <a:off x="1941537" y="2848837"/>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1"/>
              </a:buClr>
              <a:buSzPts val="1600"/>
              <a:buNone/>
              <a:defRPr i="0"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36" name="Google Shape;36;p5"/>
          <p:cNvSpPr txBox="1"/>
          <p:nvPr>
            <p:ph idx="3" type="subTitle"/>
          </p:nvPr>
        </p:nvSpPr>
        <p:spPr>
          <a:xfrm>
            <a:off x="4848600" y="3250525"/>
            <a:ext cx="3244200" cy="12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lt1"/>
                </a:solidFill>
              </a:defRPr>
            </a:lvl1pPr>
            <a:lvl2pPr lvl="1" rtl="0" algn="ctr">
              <a:spcBef>
                <a:spcPts val="1600"/>
              </a:spcBef>
              <a:spcAft>
                <a:spcPts val="0"/>
              </a:spcAft>
              <a:buNone/>
              <a:defRPr sz="1400">
                <a:solidFill>
                  <a:schemeClr val="lt1"/>
                </a:solidFill>
              </a:defRPr>
            </a:lvl2pPr>
            <a:lvl3pPr lvl="2" rtl="0" algn="ctr">
              <a:spcBef>
                <a:spcPts val="1600"/>
              </a:spcBef>
              <a:spcAft>
                <a:spcPts val="0"/>
              </a:spcAft>
              <a:buNone/>
              <a:defRPr sz="1400">
                <a:solidFill>
                  <a:schemeClr val="lt1"/>
                </a:solidFill>
              </a:defRPr>
            </a:lvl3pPr>
            <a:lvl4pPr lvl="3" rtl="0" algn="ctr">
              <a:spcBef>
                <a:spcPts val="1600"/>
              </a:spcBef>
              <a:spcAft>
                <a:spcPts val="0"/>
              </a:spcAft>
              <a:buNone/>
              <a:defRPr sz="1400">
                <a:solidFill>
                  <a:schemeClr val="lt1"/>
                </a:solidFill>
              </a:defRPr>
            </a:lvl4pPr>
            <a:lvl5pPr lvl="4" rtl="0" algn="ctr">
              <a:spcBef>
                <a:spcPts val="1600"/>
              </a:spcBef>
              <a:spcAft>
                <a:spcPts val="0"/>
              </a:spcAft>
              <a:buNone/>
              <a:defRPr sz="1400">
                <a:solidFill>
                  <a:schemeClr val="lt1"/>
                </a:solidFill>
              </a:defRPr>
            </a:lvl5pPr>
            <a:lvl6pPr lvl="5" rtl="0" algn="ctr">
              <a:spcBef>
                <a:spcPts val="1600"/>
              </a:spcBef>
              <a:spcAft>
                <a:spcPts val="0"/>
              </a:spcAft>
              <a:buNone/>
              <a:defRPr sz="1400">
                <a:solidFill>
                  <a:schemeClr val="lt1"/>
                </a:solidFill>
              </a:defRPr>
            </a:lvl6pPr>
            <a:lvl7pPr lvl="6" rtl="0" algn="ctr">
              <a:spcBef>
                <a:spcPts val="1600"/>
              </a:spcBef>
              <a:spcAft>
                <a:spcPts val="0"/>
              </a:spcAft>
              <a:buNone/>
              <a:defRPr sz="1400">
                <a:solidFill>
                  <a:schemeClr val="lt1"/>
                </a:solidFill>
              </a:defRPr>
            </a:lvl7pPr>
            <a:lvl8pPr lvl="7" rtl="0" algn="ctr">
              <a:spcBef>
                <a:spcPts val="1600"/>
              </a:spcBef>
              <a:spcAft>
                <a:spcPts val="0"/>
              </a:spcAft>
              <a:buNone/>
              <a:defRPr sz="1400">
                <a:solidFill>
                  <a:schemeClr val="lt1"/>
                </a:solidFill>
              </a:defRPr>
            </a:lvl8pPr>
            <a:lvl9pPr lvl="8" rtl="0" algn="ctr">
              <a:spcBef>
                <a:spcPts val="1600"/>
              </a:spcBef>
              <a:spcAft>
                <a:spcPts val="1600"/>
              </a:spcAft>
              <a:buNone/>
              <a:defRPr sz="1400">
                <a:solidFill>
                  <a:schemeClr val="lt1"/>
                </a:solidFill>
              </a:defRPr>
            </a:lvl9pPr>
          </a:lstStyle>
          <a:p/>
        </p:txBody>
      </p:sp>
      <p:sp>
        <p:nvSpPr>
          <p:cNvPr id="37" name="Google Shape;37;p5"/>
          <p:cNvSpPr txBox="1"/>
          <p:nvPr>
            <p:ph idx="4" type="title"/>
          </p:nvPr>
        </p:nvSpPr>
        <p:spPr>
          <a:xfrm>
            <a:off x="5715037" y="2848837"/>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1"/>
              </a:buClr>
              <a:buSzPts val="1600"/>
              <a:buNone/>
              <a:defRPr i="0"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dk1"/>
            </a:gs>
            <a:gs pos="100000">
              <a:schemeClr val="lt2"/>
            </a:gs>
          </a:gsLst>
          <a:lin ang="0" scaled="0"/>
        </a:gradFill>
      </p:bgPr>
    </p:bg>
    <p:spTree>
      <p:nvGrpSpPr>
        <p:cNvPr id="38" name="Shape 38"/>
        <p:cNvGrpSpPr/>
        <p:nvPr/>
      </p:nvGrpSpPr>
      <p:grpSpPr>
        <a:xfrm>
          <a:off x="0" y="0"/>
          <a:ext cx="0" cy="0"/>
          <a:chOff x="0" y="0"/>
          <a:chExt cx="0" cy="0"/>
        </a:xfrm>
      </p:grpSpPr>
      <p:sp>
        <p:nvSpPr>
          <p:cNvPr id="39" name="Google Shape;39;p6"/>
          <p:cNvSpPr/>
          <p:nvPr/>
        </p:nvSpPr>
        <p:spPr>
          <a:xfrm flipH="1">
            <a:off x="3"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flipH="1">
            <a:off x="0"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flipH="1">
            <a:off x="3881932"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type="title"/>
          </p:nvPr>
        </p:nvSpPr>
        <p:spPr>
          <a:xfrm>
            <a:off x="720000" y="1003925"/>
            <a:ext cx="36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gradFill>
          <a:gsLst>
            <a:gs pos="0">
              <a:schemeClr val="dk1"/>
            </a:gs>
            <a:gs pos="100000">
              <a:schemeClr val="lt2"/>
            </a:gs>
          </a:gsLst>
          <a:lin ang="2698631" scaled="0"/>
        </a:gradFill>
      </p:bgPr>
    </p:bg>
    <p:spTree>
      <p:nvGrpSpPr>
        <p:cNvPr id="43" name="Shape 43"/>
        <p:cNvGrpSpPr/>
        <p:nvPr/>
      </p:nvGrpSpPr>
      <p:grpSpPr>
        <a:xfrm>
          <a:off x="0" y="0"/>
          <a:ext cx="0" cy="0"/>
          <a:chOff x="0" y="0"/>
          <a:chExt cx="0" cy="0"/>
        </a:xfrm>
      </p:grpSpPr>
      <p:sp>
        <p:nvSpPr>
          <p:cNvPr id="44" name="Google Shape;44;p7"/>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type="title"/>
          </p:nvPr>
        </p:nvSpPr>
        <p:spPr>
          <a:xfrm>
            <a:off x="720000" y="1003925"/>
            <a:ext cx="36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dk1"/>
            </a:gs>
            <a:gs pos="100000">
              <a:schemeClr val="lt2"/>
            </a:gs>
          </a:gsLst>
          <a:lin ang="2698631" scaled="0"/>
        </a:gra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 name="Google Shape;50;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1"/>
            </a:gs>
            <a:gs pos="100000">
              <a:schemeClr val="lt2"/>
            </a:gs>
          </a:gsLst>
          <a:lin ang="2698631" scaled="0"/>
        </a:gradFill>
      </p:bgPr>
    </p:bg>
    <p:spTree>
      <p:nvGrpSpPr>
        <p:cNvPr id="51" name="Shape 51"/>
        <p:cNvGrpSpPr/>
        <p:nvPr/>
      </p:nvGrpSpPr>
      <p:grpSpPr>
        <a:xfrm>
          <a:off x="0" y="0"/>
          <a:ext cx="0" cy="0"/>
          <a:chOff x="0" y="0"/>
          <a:chExt cx="0" cy="0"/>
        </a:xfrm>
      </p:grpSpPr>
      <p:sp>
        <p:nvSpPr>
          <p:cNvPr id="52" name="Google Shape;52;p9"/>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 name="Google Shape;53;p9"/>
          <p:cNvSpPr/>
          <p:nvPr/>
        </p:nvSpPr>
        <p:spPr>
          <a:xfrm flipH="1">
            <a:off x="-9"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1"/>
            </a:gs>
            <a:gs pos="100000">
              <a:schemeClr val="lt2"/>
            </a:gs>
          </a:gsLst>
          <a:lin ang="2698631" scaled="0"/>
        </a:gradFill>
      </p:bgPr>
    </p:bg>
    <p:spTree>
      <p:nvGrpSpPr>
        <p:cNvPr id="54" name="Shape 54"/>
        <p:cNvGrpSpPr/>
        <p:nvPr/>
      </p:nvGrpSpPr>
      <p:grpSpPr>
        <a:xfrm>
          <a:off x="0" y="0"/>
          <a:ext cx="0" cy="0"/>
          <a:chOff x="0" y="0"/>
          <a:chExt cx="0" cy="0"/>
        </a:xfrm>
      </p:grpSpPr>
      <p:sp>
        <p:nvSpPr>
          <p:cNvPr id="55" name="Google Shape;55;p10"/>
          <p:cNvSpPr/>
          <p:nvPr/>
        </p:nvSpPr>
        <p:spPr>
          <a:xfrm>
            <a:off x="2709980" y="25"/>
            <a:ext cx="6434014" cy="5143405"/>
          </a:xfrm>
          <a:custGeom>
            <a:rect b="b" l="l" r="r" t="t"/>
            <a:pathLst>
              <a:path extrusionOk="0" h="104334" w="130514">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p:nvPr/>
        </p:nvSpPr>
        <p:spPr>
          <a:xfrm>
            <a:off x="13" y="4067"/>
            <a:ext cx="5996055" cy="4459748"/>
          </a:xfrm>
          <a:custGeom>
            <a:rect b="b" l="l" r="r" t="t"/>
            <a:pathLst>
              <a:path extrusionOk="0" h="90466" w="121630">
                <a:moveTo>
                  <a:pt x="1" y="1"/>
                </a:moveTo>
                <a:lnTo>
                  <a:pt x="1" y="89520"/>
                </a:lnTo>
                <a:cubicBezTo>
                  <a:pt x="2415" y="90107"/>
                  <a:pt x="5391" y="90466"/>
                  <a:pt x="8641" y="90466"/>
                </a:cubicBezTo>
                <a:cubicBezTo>
                  <a:pt x="21536" y="90466"/>
                  <a:pt x="38723" y="84819"/>
                  <a:pt x="42056" y="65440"/>
                </a:cubicBezTo>
                <a:cubicBezTo>
                  <a:pt x="45105" y="47715"/>
                  <a:pt x="48968" y="43796"/>
                  <a:pt x="57073" y="43796"/>
                </a:cubicBezTo>
                <a:cubicBezTo>
                  <a:pt x="63200" y="43796"/>
                  <a:pt x="71751" y="46035"/>
                  <a:pt x="84206" y="46243"/>
                </a:cubicBezTo>
                <a:cubicBezTo>
                  <a:pt x="84456" y="46247"/>
                  <a:pt x="84703" y="46249"/>
                  <a:pt x="84948" y="46249"/>
                </a:cubicBezTo>
                <a:cubicBezTo>
                  <a:pt x="121629" y="46249"/>
                  <a:pt x="111539" y="1"/>
                  <a:pt x="111539" y="1"/>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p:nvPr/>
        </p:nvSpPr>
        <p:spPr>
          <a:xfrm>
            <a:off x="0" y="25"/>
            <a:ext cx="5262064" cy="3072467"/>
          </a:xfrm>
          <a:custGeom>
            <a:rect b="b" l="l" r="r" t="t"/>
            <a:pathLst>
              <a:path extrusionOk="0" h="62325" w="106741">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3535716" y="1862963"/>
            <a:ext cx="5608281" cy="3280502"/>
          </a:xfrm>
          <a:custGeom>
            <a:rect b="b" l="l" r="r" t="t"/>
            <a:pathLst>
              <a:path extrusionOk="0" h="66545" w="113764">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chemeClr val="dk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txBox="1"/>
          <p:nvPr>
            <p:ph type="title"/>
          </p:nvPr>
        </p:nvSpPr>
        <p:spPr>
          <a:xfrm>
            <a:off x="4375725" y="863100"/>
            <a:ext cx="4045200" cy="14823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 name="Google Shape;60;p10"/>
          <p:cNvSpPr txBox="1"/>
          <p:nvPr>
            <p:ph idx="1" type="subTitle"/>
          </p:nvPr>
        </p:nvSpPr>
        <p:spPr>
          <a:xfrm>
            <a:off x="720000" y="2201675"/>
            <a:ext cx="7518600" cy="189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800"/>
              <a:buFont typeface="Open Sans"/>
              <a:buChar char="●"/>
              <a:defRPr sz="1400"/>
            </a:lvl1pPr>
            <a:lvl2pPr lvl="1" algn="ctr">
              <a:lnSpc>
                <a:spcPct val="100000"/>
              </a:lnSpc>
              <a:spcBef>
                <a:spcPts val="0"/>
              </a:spcBef>
              <a:spcAft>
                <a:spcPts val="0"/>
              </a:spcAft>
              <a:buSzPts val="800"/>
              <a:buFont typeface="Open Sans"/>
              <a:buChar char="○"/>
              <a:defRPr sz="2100"/>
            </a:lvl2pPr>
            <a:lvl3pPr lvl="2" algn="ctr">
              <a:lnSpc>
                <a:spcPct val="100000"/>
              </a:lnSpc>
              <a:spcBef>
                <a:spcPts val="0"/>
              </a:spcBef>
              <a:spcAft>
                <a:spcPts val="0"/>
              </a:spcAft>
              <a:buSzPts val="800"/>
              <a:buFont typeface="Open Sans"/>
              <a:buChar char="■"/>
              <a:defRPr sz="2100"/>
            </a:lvl3pPr>
            <a:lvl4pPr lvl="3" algn="ctr">
              <a:lnSpc>
                <a:spcPct val="100000"/>
              </a:lnSpc>
              <a:spcBef>
                <a:spcPts val="0"/>
              </a:spcBef>
              <a:spcAft>
                <a:spcPts val="0"/>
              </a:spcAft>
              <a:buSzPts val="800"/>
              <a:buFont typeface="Open Sans"/>
              <a:buChar char="●"/>
              <a:defRPr sz="2100"/>
            </a:lvl4pPr>
            <a:lvl5pPr lvl="4" algn="ctr">
              <a:lnSpc>
                <a:spcPct val="100000"/>
              </a:lnSpc>
              <a:spcBef>
                <a:spcPts val="0"/>
              </a:spcBef>
              <a:spcAft>
                <a:spcPts val="0"/>
              </a:spcAft>
              <a:buSzPts val="1100"/>
              <a:buFont typeface="Open Sans"/>
              <a:buChar char="○"/>
              <a:defRPr sz="2100"/>
            </a:lvl5pPr>
            <a:lvl6pPr lvl="5" algn="ctr">
              <a:lnSpc>
                <a:spcPct val="100000"/>
              </a:lnSpc>
              <a:spcBef>
                <a:spcPts val="0"/>
              </a:spcBef>
              <a:spcAft>
                <a:spcPts val="0"/>
              </a:spcAft>
              <a:buSzPts val="1100"/>
              <a:buFont typeface="Open Sans"/>
              <a:buChar char="■"/>
              <a:defRPr sz="2100"/>
            </a:lvl6pPr>
            <a:lvl7pPr lvl="6" algn="ctr">
              <a:lnSpc>
                <a:spcPct val="100000"/>
              </a:lnSpc>
              <a:spcBef>
                <a:spcPts val="0"/>
              </a:spcBef>
              <a:spcAft>
                <a:spcPts val="0"/>
              </a:spcAft>
              <a:buSzPts val="700"/>
              <a:buFont typeface="Open Sans"/>
              <a:buChar char="●"/>
              <a:defRPr sz="2100"/>
            </a:lvl7pPr>
            <a:lvl8pPr lvl="7" algn="ctr">
              <a:lnSpc>
                <a:spcPct val="100000"/>
              </a:lnSpc>
              <a:spcBef>
                <a:spcPts val="0"/>
              </a:spcBef>
              <a:spcAft>
                <a:spcPts val="0"/>
              </a:spcAft>
              <a:buSzPts val="700"/>
              <a:buFont typeface="Open Sans"/>
              <a:buChar char="○"/>
              <a:defRPr sz="2100"/>
            </a:lvl8pPr>
            <a:lvl9pPr lvl="8" algn="ctr">
              <a:lnSpc>
                <a:spcPct val="100000"/>
              </a:lnSpc>
              <a:spcBef>
                <a:spcPts val="0"/>
              </a:spcBef>
              <a:spcAft>
                <a:spcPts val="0"/>
              </a:spcAft>
              <a:buSzPts val="600"/>
              <a:buFont typeface="Open Sans"/>
              <a:buChar char="■"/>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2pPr>
            <a:lvl3pPr lvl="2">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3pPr>
            <a:lvl4pPr lvl="3">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4pPr>
            <a:lvl5pPr lvl="4">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5pPr>
            <a:lvl6pPr lvl="5">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6pPr>
            <a:lvl7pPr lvl="6">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7pPr>
            <a:lvl8pPr lvl="7">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8pPr>
            <a:lvl9pPr lvl="8">
              <a:spcBef>
                <a:spcPts val="0"/>
              </a:spcBef>
              <a:spcAft>
                <a:spcPts val="0"/>
              </a:spcAft>
              <a:buClr>
                <a:schemeClr val="lt1"/>
              </a:buClr>
              <a:buSzPts val="2800"/>
              <a:buFont typeface="Josefin Sans"/>
              <a:buNone/>
              <a:defRPr b="1" sz="2800">
                <a:solidFill>
                  <a:schemeClr val="lt1"/>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uli"/>
              <a:buChar char="●"/>
              <a:defRPr sz="1800">
                <a:solidFill>
                  <a:schemeClr val="lt1"/>
                </a:solidFill>
                <a:latin typeface="Muli"/>
                <a:ea typeface="Muli"/>
                <a:cs typeface="Muli"/>
                <a:sym typeface="Muli"/>
              </a:defRPr>
            </a:lvl1pPr>
            <a:lvl2pPr indent="-317500" lvl="1" marL="9144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2pPr>
            <a:lvl3pPr indent="-317500" lvl="2" marL="13716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3pPr>
            <a:lvl4pPr indent="-317500" lvl="3" marL="18288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4pPr>
            <a:lvl5pPr indent="-317500" lvl="4" marL="22860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5pPr>
            <a:lvl6pPr indent="-317500" lvl="5" marL="27432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6pPr>
            <a:lvl7pPr indent="-317500" lvl="6" marL="32004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7pPr>
            <a:lvl8pPr indent="-317500" lvl="7" marL="3657600">
              <a:lnSpc>
                <a:spcPct val="115000"/>
              </a:lnSpc>
              <a:spcBef>
                <a:spcPts val="1600"/>
              </a:spcBef>
              <a:spcAft>
                <a:spcPts val="0"/>
              </a:spcAft>
              <a:buClr>
                <a:schemeClr val="lt1"/>
              </a:buClr>
              <a:buSzPts val="1400"/>
              <a:buFont typeface="Muli"/>
              <a:buChar char="○"/>
              <a:defRPr>
                <a:solidFill>
                  <a:schemeClr val="lt1"/>
                </a:solidFill>
                <a:latin typeface="Muli"/>
                <a:ea typeface="Muli"/>
                <a:cs typeface="Muli"/>
                <a:sym typeface="Muli"/>
              </a:defRPr>
            </a:lvl8pPr>
            <a:lvl9pPr indent="-317500" lvl="8" marL="4114800">
              <a:lnSpc>
                <a:spcPct val="115000"/>
              </a:lnSpc>
              <a:spcBef>
                <a:spcPts val="1600"/>
              </a:spcBef>
              <a:spcAft>
                <a:spcPts val="1600"/>
              </a:spcAft>
              <a:buClr>
                <a:schemeClr val="lt1"/>
              </a:buClr>
              <a:buSzPts val="1400"/>
              <a:buFont typeface="Muli"/>
              <a:buChar char="■"/>
              <a:defRPr>
                <a:solidFill>
                  <a:schemeClr val="lt1"/>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2.png"/><Relationship Id="rId7"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jpg"/><Relationship Id="rId5" Type="http://schemas.openxmlformats.org/officeDocument/2006/relationships/image" Target="../media/image3.jpg"/><Relationship Id="rId6"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1.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18.png"/><Relationship Id="rId5" Type="http://schemas.openxmlformats.org/officeDocument/2006/relationships/image" Target="../media/image34.png"/><Relationship Id="rId6" Type="http://schemas.openxmlformats.org/officeDocument/2006/relationships/image" Target="../media/image14.png"/><Relationship Id="rId7"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hyperlink" Target="https://www.figma.com/file/oCOuGJZPxVFXkWoMFWCuvR/CS377E?type=design&amp;node-id=284-2374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2"/>
            </a:gs>
          </a:gsLst>
          <a:lin ang="2698631" scaled="0"/>
        </a:gradFill>
      </p:bgPr>
    </p:bg>
    <p:spTree>
      <p:nvGrpSpPr>
        <p:cNvPr id="171" name="Shape 171"/>
        <p:cNvGrpSpPr/>
        <p:nvPr/>
      </p:nvGrpSpPr>
      <p:grpSpPr>
        <a:xfrm>
          <a:off x="0" y="0"/>
          <a:ext cx="0" cy="0"/>
          <a:chOff x="0" y="0"/>
          <a:chExt cx="0" cy="0"/>
        </a:xfrm>
      </p:grpSpPr>
      <p:sp>
        <p:nvSpPr>
          <p:cNvPr id="172" name="Google Shape;172;p26"/>
          <p:cNvSpPr txBox="1"/>
          <p:nvPr>
            <p:ph type="ctrTitle"/>
          </p:nvPr>
        </p:nvSpPr>
        <p:spPr>
          <a:xfrm>
            <a:off x="720000" y="1607775"/>
            <a:ext cx="7827300" cy="31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 Med</a:t>
            </a:r>
            <a:r>
              <a:rPr lang="en"/>
              <a:t>-fi Prototype &amp; Design Choices</a:t>
            </a:r>
            <a:endParaRPr/>
          </a:p>
          <a:p>
            <a:pPr indent="0" lvl="0" marL="0" rtl="0" algn="l">
              <a:spcBef>
                <a:spcPts val="0"/>
              </a:spcBef>
              <a:spcAft>
                <a:spcPts val="0"/>
              </a:spcAft>
              <a:buNone/>
            </a:pPr>
            <a:r>
              <a:rPr b="0" lang="en" sz="2300"/>
              <a:t>Team Mango</a:t>
            </a:r>
            <a:endParaRPr b="0" sz="2300"/>
          </a:p>
          <a:p>
            <a:pPr indent="0" lvl="0" marL="0" rtl="0" algn="l">
              <a:spcBef>
                <a:spcPts val="0"/>
              </a:spcBef>
              <a:spcAft>
                <a:spcPts val="0"/>
              </a:spcAft>
              <a:buNone/>
            </a:pPr>
            <a:r>
              <a:rPr b="0" lang="en" sz="2300"/>
              <a:t>May 10, 2023</a:t>
            </a:r>
            <a:endParaRPr b="0" sz="2300"/>
          </a:p>
        </p:txBody>
      </p:sp>
      <p:sp>
        <p:nvSpPr>
          <p:cNvPr id="173" name="Google Shape;173;p26"/>
          <p:cNvSpPr txBox="1"/>
          <p:nvPr>
            <p:ph idx="1" type="subTitle"/>
          </p:nvPr>
        </p:nvSpPr>
        <p:spPr>
          <a:xfrm>
            <a:off x="720000" y="540000"/>
            <a:ext cx="2074500" cy="3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CS 337E: Design for Global Grand Challenges</a:t>
            </a:r>
            <a:endParaRPr sz="1000">
              <a:latin typeface="Montserrat"/>
              <a:ea typeface="Montserrat"/>
              <a:cs typeface="Montserrat"/>
              <a:sym typeface="Montserrat"/>
            </a:endParaRPr>
          </a:p>
        </p:txBody>
      </p:sp>
      <p:cxnSp>
        <p:nvCxnSpPr>
          <p:cNvPr id="174" name="Google Shape;174;p26"/>
          <p:cNvCxnSpPr/>
          <p:nvPr/>
        </p:nvCxnSpPr>
        <p:spPr>
          <a:xfrm>
            <a:off x="720000" y="418900"/>
            <a:ext cx="0" cy="8721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chemeClr val="dk1"/>
            </a:gs>
          </a:gsLst>
          <a:lin ang="2698631" scaled="0"/>
        </a:gradFill>
      </p:bgPr>
    </p:bg>
    <p:spTree>
      <p:nvGrpSpPr>
        <p:cNvPr id="248" name="Shape 248"/>
        <p:cNvGrpSpPr/>
        <p:nvPr/>
      </p:nvGrpSpPr>
      <p:grpSpPr>
        <a:xfrm>
          <a:off x="0" y="0"/>
          <a:ext cx="0" cy="0"/>
          <a:chOff x="0" y="0"/>
          <a:chExt cx="0" cy="0"/>
        </a:xfrm>
      </p:grpSpPr>
      <p:sp>
        <p:nvSpPr>
          <p:cNvPr id="249" name="Google Shape;249;p35"/>
          <p:cNvSpPr/>
          <p:nvPr/>
        </p:nvSpPr>
        <p:spPr>
          <a:xfrm>
            <a:off x="6082525" y="1418550"/>
            <a:ext cx="2500200" cy="2964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txBox="1"/>
          <p:nvPr>
            <p:ph type="title"/>
          </p:nvPr>
        </p:nvSpPr>
        <p:spPr>
          <a:xfrm>
            <a:off x="720000" y="54672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Low-fi Tasks</a:t>
            </a:r>
            <a:endParaRPr sz="2400"/>
          </a:p>
        </p:txBody>
      </p:sp>
      <p:sp>
        <p:nvSpPr>
          <p:cNvPr id="251" name="Google Shape;251;p35"/>
          <p:cNvSpPr txBox="1"/>
          <p:nvPr/>
        </p:nvSpPr>
        <p:spPr>
          <a:xfrm>
            <a:off x="3413525" y="3590200"/>
            <a:ext cx="23163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Record a live lesson and view generated feedback</a:t>
            </a:r>
            <a:endParaRPr>
              <a:solidFill>
                <a:schemeClr val="lt1"/>
              </a:solidFill>
              <a:latin typeface="Muli"/>
              <a:ea typeface="Muli"/>
              <a:cs typeface="Muli"/>
              <a:sym typeface="Muli"/>
            </a:endParaRPr>
          </a:p>
        </p:txBody>
      </p:sp>
      <p:sp>
        <p:nvSpPr>
          <p:cNvPr id="252" name="Google Shape;252;p35"/>
          <p:cNvSpPr txBox="1"/>
          <p:nvPr/>
        </p:nvSpPr>
        <p:spPr>
          <a:xfrm>
            <a:off x="6258775" y="3590200"/>
            <a:ext cx="2162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Participate in teaching and feedback simulation</a:t>
            </a:r>
            <a:endParaRPr>
              <a:solidFill>
                <a:schemeClr val="lt1"/>
              </a:solidFill>
              <a:latin typeface="Muli"/>
              <a:ea typeface="Muli"/>
              <a:cs typeface="Muli"/>
              <a:sym typeface="Muli"/>
            </a:endParaRPr>
          </a:p>
        </p:txBody>
      </p:sp>
      <p:sp>
        <p:nvSpPr>
          <p:cNvPr id="253" name="Google Shape;253;p35"/>
          <p:cNvSpPr txBox="1"/>
          <p:nvPr/>
        </p:nvSpPr>
        <p:spPr>
          <a:xfrm>
            <a:off x="723075" y="3590200"/>
            <a:ext cx="2162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Sign-up and find the “Tip of the Day”</a:t>
            </a:r>
            <a:endParaRPr>
              <a:solidFill>
                <a:schemeClr val="lt1"/>
              </a:solidFill>
              <a:latin typeface="Muli"/>
              <a:ea typeface="Muli"/>
              <a:cs typeface="Muli"/>
              <a:sym typeface="Muli"/>
            </a:endParaRPr>
          </a:p>
        </p:txBody>
      </p:sp>
      <p:sp>
        <p:nvSpPr>
          <p:cNvPr id="254" name="Google Shape;254;p35"/>
          <p:cNvSpPr txBox="1"/>
          <p:nvPr/>
        </p:nvSpPr>
        <p:spPr>
          <a:xfrm>
            <a:off x="349092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Moderate</a:t>
            </a:r>
            <a:endParaRPr b="1">
              <a:solidFill>
                <a:schemeClr val="lt1"/>
              </a:solidFill>
              <a:latin typeface="Montserrat"/>
              <a:ea typeface="Montserrat"/>
              <a:cs typeface="Montserrat"/>
              <a:sym typeface="Montserrat"/>
            </a:endParaRPr>
          </a:p>
        </p:txBody>
      </p:sp>
      <p:sp>
        <p:nvSpPr>
          <p:cNvPr id="255" name="Google Shape;255;p35"/>
          <p:cNvSpPr txBox="1"/>
          <p:nvPr/>
        </p:nvSpPr>
        <p:spPr>
          <a:xfrm>
            <a:off x="625877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Complex</a:t>
            </a:r>
            <a:endParaRPr b="1">
              <a:solidFill>
                <a:schemeClr val="lt1"/>
              </a:solidFill>
              <a:latin typeface="Montserrat"/>
              <a:ea typeface="Montserrat"/>
              <a:cs typeface="Montserrat"/>
              <a:sym typeface="Montserrat"/>
            </a:endParaRPr>
          </a:p>
        </p:txBody>
      </p:sp>
      <p:sp>
        <p:nvSpPr>
          <p:cNvPr id="256" name="Google Shape;256;p35"/>
          <p:cNvSpPr txBox="1"/>
          <p:nvPr/>
        </p:nvSpPr>
        <p:spPr>
          <a:xfrm>
            <a:off x="72307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Simple</a:t>
            </a:r>
            <a:endParaRPr b="1">
              <a:solidFill>
                <a:schemeClr val="lt1"/>
              </a:solidFill>
              <a:latin typeface="Montserrat"/>
              <a:ea typeface="Montserrat"/>
              <a:cs typeface="Montserrat"/>
              <a:sym typeface="Montserrat"/>
            </a:endParaRPr>
          </a:p>
        </p:txBody>
      </p:sp>
      <p:cxnSp>
        <p:nvCxnSpPr>
          <p:cNvPr id="257" name="Google Shape;257;p35"/>
          <p:cNvCxnSpPr/>
          <p:nvPr/>
        </p:nvCxnSpPr>
        <p:spPr>
          <a:xfrm>
            <a:off x="8420775" y="418900"/>
            <a:ext cx="0" cy="872100"/>
          </a:xfrm>
          <a:prstGeom prst="straightConnector1">
            <a:avLst/>
          </a:prstGeom>
          <a:noFill/>
          <a:ln cap="flat" cmpd="sng" w="19050">
            <a:solidFill>
              <a:schemeClr val="lt1"/>
            </a:solidFill>
            <a:prstDash val="solid"/>
            <a:round/>
            <a:headEnd len="med" w="med" type="none"/>
            <a:tailEnd len="med" w="med" type="none"/>
          </a:ln>
        </p:spPr>
      </p:cxnSp>
      <p:pic>
        <p:nvPicPr>
          <p:cNvPr id="258" name="Google Shape;258;p35"/>
          <p:cNvPicPr preferRelativeResize="0"/>
          <p:nvPr/>
        </p:nvPicPr>
        <p:blipFill>
          <a:blip r:embed="rId3">
            <a:alphaModFix/>
          </a:blip>
          <a:stretch>
            <a:fillRect/>
          </a:stretch>
        </p:blipFill>
        <p:spPr>
          <a:xfrm>
            <a:off x="4048200" y="2388085"/>
            <a:ext cx="1048125" cy="1048125"/>
          </a:xfrm>
          <a:prstGeom prst="rect">
            <a:avLst/>
          </a:prstGeom>
          <a:noFill/>
          <a:ln>
            <a:noFill/>
          </a:ln>
        </p:spPr>
      </p:pic>
      <p:pic>
        <p:nvPicPr>
          <p:cNvPr id="259" name="Google Shape;259;p35"/>
          <p:cNvPicPr preferRelativeResize="0"/>
          <p:nvPr/>
        </p:nvPicPr>
        <p:blipFill>
          <a:blip r:embed="rId4">
            <a:alphaModFix/>
          </a:blip>
          <a:stretch>
            <a:fillRect/>
          </a:stretch>
        </p:blipFill>
        <p:spPr>
          <a:xfrm>
            <a:off x="1239512" y="2237700"/>
            <a:ext cx="1129825" cy="1129825"/>
          </a:xfrm>
          <a:prstGeom prst="rect">
            <a:avLst/>
          </a:prstGeom>
          <a:noFill/>
          <a:ln>
            <a:noFill/>
          </a:ln>
        </p:spPr>
      </p:pic>
      <p:pic>
        <p:nvPicPr>
          <p:cNvPr id="260" name="Google Shape;260;p35"/>
          <p:cNvPicPr preferRelativeResize="0"/>
          <p:nvPr/>
        </p:nvPicPr>
        <p:blipFill>
          <a:blip r:embed="rId5">
            <a:alphaModFix/>
          </a:blip>
          <a:stretch>
            <a:fillRect/>
          </a:stretch>
        </p:blipFill>
        <p:spPr>
          <a:xfrm>
            <a:off x="6775175" y="2313900"/>
            <a:ext cx="1129850" cy="1129850"/>
          </a:xfrm>
          <a:prstGeom prst="rect">
            <a:avLst/>
          </a:prstGeom>
          <a:noFill/>
          <a:ln>
            <a:noFill/>
          </a:ln>
        </p:spPr>
      </p:pic>
      <p:sp>
        <p:nvSpPr>
          <p:cNvPr id="261" name="Google Shape;261;p35"/>
          <p:cNvSpPr txBox="1"/>
          <p:nvPr/>
        </p:nvSpPr>
        <p:spPr>
          <a:xfrm>
            <a:off x="4375175" y="239200"/>
            <a:ext cx="4015500" cy="9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Feedback: Practice isn’t the best use of time</a:t>
            </a:r>
            <a:endParaRPr b="1"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a:t>
            </a:r>
            <a:r>
              <a:rPr lang="en" sz="1200">
                <a:solidFill>
                  <a:srgbClr val="FFFFFF"/>
                </a:solidFill>
                <a:latin typeface="Montserrat"/>
                <a:ea typeface="Montserrat"/>
                <a:cs typeface="Montserrat"/>
                <a:sym typeface="Montserrat"/>
              </a:rPr>
              <a:t>in terms of parent wanting to use time most efficiently, want to get certain amount of teaching done today</a:t>
            </a:r>
            <a:r>
              <a:rPr lang="en" sz="1200">
                <a:solidFill>
                  <a:srgbClr val="FFFFFF"/>
                </a:solidFill>
                <a:latin typeface="Montserrat"/>
                <a:ea typeface="Montserrat"/>
                <a:cs typeface="Montserrat"/>
                <a:sym typeface="Montserrat"/>
              </a:rPr>
              <a:t>” – P2</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p:txBody>
      </p:sp>
      <p:pic>
        <p:nvPicPr>
          <p:cNvPr id="262" name="Google Shape;262;p35"/>
          <p:cNvPicPr preferRelativeResize="0"/>
          <p:nvPr/>
        </p:nvPicPr>
        <p:blipFill>
          <a:blip r:embed="rId6">
            <a:alphaModFix/>
          </a:blip>
          <a:stretch>
            <a:fillRect/>
          </a:stretch>
        </p:blipFill>
        <p:spPr>
          <a:xfrm>
            <a:off x="7744825" y="901811"/>
            <a:ext cx="406475" cy="389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chemeClr val="dk1"/>
            </a:gs>
          </a:gsLst>
          <a:lin ang="2698631" scaled="0"/>
        </a:gradFill>
      </p:bgPr>
    </p:bg>
    <p:spTree>
      <p:nvGrpSpPr>
        <p:cNvPr id="266" name="Shape 266"/>
        <p:cNvGrpSpPr/>
        <p:nvPr/>
      </p:nvGrpSpPr>
      <p:grpSpPr>
        <a:xfrm>
          <a:off x="0" y="0"/>
          <a:ext cx="0" cy="0"/>
          <a:chOff x="0" y="0"/>
          <a:chExt cx="0" cy="0"/>
        </a:xfrm>
      </p:grpSpPr>
      <p:sp>
        <p:nvSpPr>
          <p:cNvPr id="267" name="Google Shape;267;p36"/>
          <p:cNvSpPr txBox="1"/>
          <p:nvPr>
            <p:ph type="title"/>
          </p:nvPr>
        </p:nvSpPr>
        <p:spPr>
          <a:xfrm>
            <a:off x="720000" y="54672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Med</a:t>
            </a:r>
            <a:r>
              <a:rPr lang="en" sz="2400"/>
              <a:t>-fi Tasks</a:t>
            </a:r>
            <a:endParaRPr sz="2400"/>
          </a:p>
        </p:txBody>
      </p:sp>
      <p:sp>
        <p:nvSpPr>
          <p:cNvPr id="268" name="Google Shape;268;p36"/>
          <p:cNvSpPr txBox="1"/>
          <p:nvPr/>
        </p:nvSpPr>
        <p:spPr>
          <a:xfrm>
            <a:off x="3413525" y="3590200"/>
            <a:ext cx="23163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Record a live lesson and view generated feedback</a:t>
            </a:r>
            <a:endParaRPr>
              <a:solidFill>
                <a:schemeClr val="lt1"/>
              </a:solidFill>
              <a:latin typeface="Muli"/>
              <a:ea typeface="Muli"/>
              <a:cs typeface="Muli"/>
              <a:sym typeface="Muli"/>
            </a:endParaRPr>
          </a:p>
        </p:txBody>
      </p:sp>
      <p:sp>
        <p:nvSpPr>
          <p:cNvPr id="269" name="Google Shape;269;p36"/>
          <p:cNvSpPr txBox="1"/>
          <p:nvPr/>
        </p:nvSpPr>
        <p:spPr>
          <a:xfrm>
            <a:off x="723075" y="3590200"/>
            <a:ext cx="2162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Sign-up and find the “Tip of the Day”</a:t>
            </a:r>
            <a:endParaRPr>
              <a:solidFill>
                <a:schemeClr val="lt1"/>
              </a:solidFill>
              <a:latin typeface="Muli"/>
              <a:ea typeface="Muli"/>
              <a:cs typeface="Muli"/>
              <a:sym typeface="Muli"/>
            </a:endParaRPr>
          </a:p>
        </p:txBody>
      </p:sp>
      <p:sp>
        <p:nvSpPr>
          <p:cNvPr id="270" name="Google Shape;270;p36"/>
          <p:cNvSpPr txBox="1"/>
          <p:nvPr/>
        </p:nvSpPr>
        <p:spPr>
          <a:xfrm>
            <a:off x="349092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Moderate</a:t>
            </a:r>
            <a:endParaRPr b="1">
              <a:solidFill>
                <a:schemeClr val="lt1"/>
              </a:solidFill>
              <a:latin typeface="Montserrat"/>
              <a:ea typeface="Montserrat"/>
              <a:cs typeface="Montserrat"/>
              <a:sym typeface="Montserrat"/>
            </a:endParaRPr>
          </a:p>
        </p:txBody>
      </p:sp>
      <p:sp>
        <p:nvSpPr>
          <p:cNvPr id="271" name="Google Shape;271;p36"/>
          <p:cNvSpPr txBox="1"/>
          <p:nvPr/>
        </p:nvSpPr>
        <p:spPr>
          <a:xfrm>
            <a:off x="625877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Complex</a:t>
            </a:r>
            <a:endParaRPr b="1">
              <a:solidFill>
                <a:schemeClr val="lt1"/>
              </a:solidFill>
              <a:latin typeface="Montserrat"/>
              <a:ea typeface="Montserrat"/>
              <a:cs typeface="Montserrat"/>
              <a:sym typeface="Montserrat"/>
            </a:endParaRPr>
          </a:p>
        </p:txBody>
      </p:sp>
      <p:sp>
        <p:nvSpPr>
          <p:cNvPr id="272" name="Google Shape;272;p36"/>
          <p:cNvSpPr txBox="1"/>
          <p:nvPr/>
        </p:nvSpPr>
        <p:spPr>
          <a:xfrm>
            <a:off x="72307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Simple</a:t>
            </a:r>
            <a:endParaRPr b="1">
              <a:solidFill>
                <a:schemeClr val="lt1"/>
              </a:solidFill>
              <a:latin typeface="Montserrat"/>
              <a:ea typeface="Montserrat"/>
              <a:cs typeface="Montserrat"/>
              <a:sym typeface="Montserrat"/>
            </a:endParaRPr>
          </a:p>
        </p:txBody>
      </p:sp>
      <p:cxnSp>
        <p:nvCxnSpPr>
          <p:cNvPr id="273" name="Google Shape;273;p36"/>
          <p:cNvCxnSpPr/>
          <p:nvPr/>
        </p:nvCxnSpPr>
        <p:spPr>
          <a:xfrm>
            <a:off x="8420775" y="418900"/>
            <a:ext cx="0" cy="872100"/>
          </a:xfrm>
          <a:prstGeom prst="straightConnector1">
            <a:avLst/>
          </a:prstGeom>
          <a:noFill/>
          <a:ln cap="flat" cmpd="sng" w="19050">
            <a:solidFill>
              <a:schemeClr val="lt1"/>
            </a:solidFill>
            <a:prstDash val="solid"/>
            <a:round/>
            <a:headEnd len="med" w="med" type="none"/>
            <a:tailEnd len="med" w="med" type="none"/>
          </a:ln>
        </p:spPr>
      </p:cxnSp>
      <p:pic>
        <p:nvPicPr>
          <p:cNvPr id="274" name="Google Shape;274;p36"/>
          <p:cNvPicPr preferRelativeResize="0"/>
          <p:nvPr/>
        </p:nvPicPr>
        <p:blipFill>
          <a:blip r:embed="rId3">
            <a:alphaModFix/>
          </a:blip>
          <a:stretch>
            <a:fillRect/>
          </a:stretch>
        </p:blipFill>
        <p:spPr>
          <a:xfrm>
            <a:off x="4048200" y="2388085"/>
            <a:ext cx="1048125" cy="1048125"/>
          </a:xfrm>
          <a:prstGeom prst="rect">
            <a:avLst/>
          </a:prstGeom>
          <a:noFill/>
          <a:ln>
            <a:noFill/>
          </a:ln>
        </p:spPr>
      </p:pic>
      <p:pic>
        <p:nvPicPr>
          <p:cNvPr id="275" name="Google Shape;275;p36"/>
          <p:cNvPicPr preferRelativeResize="0"/>
          <p:nvPr/>
        </p:nvPicPr>
        <p:blipFill>
          <a:blip r:embed="rId4">
            <a:alphaModFix/>
          </a:blip>
          <a:stretch>
            <a:fillRect/>
          </a:stretch>
        </p:blipFill>
        <p:spPr>
          <a:xfrm>
            <a:off x="1239512" y="2237700"/>
            <a:ext cx="1129825" cy="1129825"/>
          </a:xfrm>
          <a:prstGeom prst="rect">
            <a:avLst/>
          </a:prstGeom>
          <a:noFill/>
          <a:ln>
            <a:noFill/>
          </a:ln>
        </p:spPr>
      </p:pic>
      <p:pic>
        <p:nvPicPr>
          <p:cNvPr id="276" name="Google Shape;276;p36"/>
          <p:cNvPicPr preferRelativeResize="0"/>
          <p:nvPr/>
        </p:nvPicPr>
        <p:blipFill>
          <a:blip r:embed="rId5">
            <a:alphaModFix/>
          </a:blip>
          <a:stretch>
            <a:fillRect/>
          </a:stretch>
        </p:blipFill>
        <p:spPr>
          <a:xfrm>
            <a:off x="7056743" y="2159175"/>
            <a:ext cx="566714" cy="582707"/>
          </a:xfrm>
          <a:prstGeom prst="rect">
            <a:avLst/>
          </a:prstGeom>
          <a:noFill/>
          <a:ln>
            <a:noFill/>
          </a:ln>
        </p:spPr>
      </p:pic>
      <p:cxnSp>
        <p:nvCxnSpPr>
          <p:cNvPr id="277" name="Google Shape;277;p36"/>
          <p:cNvCxnSpPr/>
          <p:nvPr/>
        </p:nvCxnSpPr>
        <p:spPr>
          <a:xfrm>
            <a:off x="7337125" y="2809800"/>
            <a:ext cx="6000" cy="280800"/>
          </a:xfrm>
          <a:prstGeom prst="straightConnector1">
            <a:avLst/>
          </a:prstGeom>
          <a:noFill/>
          <a:ln cap="flat" cmpd="sng" w="19050">
            <a:solidFill>
              <a:schemeClr val="dk2"/>
            </a:solidFill>
            <a:prstDash val="solid"/>
            <a:round/>
            <a:headEnd len="med" w="med" type="none"/>
            <a:tailEnd len="med" w="med" type="triangle"/>
          </a:ln>
        </p:spPr>
      </p:cxnSp>
      <p:sp>
        <p:nvSpPr>
          <p:cNvPr id="278" name="Google Shape;278;p36"/>
          <p:cNvSpPr txBox="1"/>
          <p:nvPr/>
        </p:nvSpPr>
        <p:spPr>
          <a:xfrm>
            <a:off x="6327038" y="4161778"/>
            <a:ext cx="2094900" cy="49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Access a previous report</a:t>
            </a:r>
            <a:endParaRPr>
              <a:solidFill>
                <a:schemeClr val="lt1"/>
              </a:solidFill>
              <a:latin typeface="Muli"/>
              <a:ea typeface="Muli"/>
              <a:cs typeface="Muli"/>
              <a:sym typeface="Muli"/>
            </a:endParaRPr>
          </a:p>
        </p:txBody>
      </p:sp>
      <p:pic>
        <p:nvPicPr>
          <p:cNvPr id="279" name="Google Shape;279;p36"/>
          <p:cNvPicPr preferRelativeResize="0"/>
          <p:nvPr/>
        </p:nvPicPr>
        <p:blipFill>
          <a:blip r:embed="rId6">
            <a:alphaModFix/>
          </a:blip>
          <a:stretch>
            <a:fillRect/>
          </a:stretch>
        </p:blipFill>
        <p:spPr>
          <a:xfrm>
            <a:off x="6668276" y="3128512"/>
            <a:ext cx="1343674" cy="1343675"/>
          </a:xfrm>
          <a:prstGeom prst="rect">
            <a:avLst/>
          </a:prstGeom>
          <a:noFill/>
          <a:ln>
            <a:noFill/>
          </a:ln>
        </p:spPr>
      </p:pic>
      <p:sp>
        <p:nvSpPr>
          <p:cNvPr id="280" name="Google Shape;280;p36"/>
          <p:cNvSpPr txBox="1"/>
          <p:nvPr/>
        </p:nvSpPr>
        <p:spPr>
          <a:xfrm>
            <a:off x="4375175" y="239200"/>
            <a:ext cx="4015500" cy="9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Feedback: It’s good to look back on feedback</a:t>
            </a:r>
            <a:endParaRPr b="1" sz="12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200">
                <a:solidFill>
                  <a:srgbClr val="FFFFFF"/>
                </a:solidFill>
                <a:latin typeface="Montserrat"/>
                <a:ea typeface="Montserrat"/>
                <a:cs typeface="Montserrat"/>
                <a:sym typeface="Montserrat"/>
              </a:rPr>
              <a:t>“[A</a:t>
            </a:r>
            <a:r>
              <a:rPr lang="en" sz="1200">
                <a:solidFill>
                  <a:srgbClr val="FFFFFF"/>
                </a:solidFill>
                <a:latin typeface="Montserrat"/>
                <a:ea typeface="Montserrat"/>
                <a:cs typeface="Montserrat"/>
                <a:sym typeface="Montserrat"/>
              </a:rPr>
              <a:t>s a homeschooling parent, your] life is very integrated. It’s go go go. You don’t often take time to sit, pause, and look back at what you did. This encourages and forces looking back.” – P1</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p:txBody>
      </p:sp>
      <p:pic>
        <p:nvPicPr>
          <p:cNvPr id="281" name="Google Shape;281;p36"/>
          <p:cNvPicPr preferRelativeResize="0"/>
          <p:nvPr/>
        </p:nvPicPr>
        <p:blipFill>
          <a:blip r:embed="rId7">
            <a:alphaModFix/>
          </a:blip>
          <a:stretch>
            <a:fillRect/>
          </a:stretch>
        </p:blipFill>
        <p:spPr>
          <a:xfrm>
            <a:off x="7769725" y="1119436"/>
            <a:ext cx="406475" cy="389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1317000" y="1712225"/>
            <a:ext cx="68148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357400" y="396950"/>
            <a:ext cx="585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Introducing n</a:t>
            </a:r>
            <a:r>
              <a:rPr lang="en" sz="3500"/>
              <a:t>urturEd</a:t>
            </a:r>
            <a:endParaRPr sz="3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2" name="Google Shape;292;p38"/>
          <p:cNvPicPr preferRelativeResize="0"/>
          <p:nvPr/>
        </p:nvPicPr>
        <p:blipFill rotWithShape="1">
          <a:blip r:embed="rId3">
            <a:alphaModFix/>
          </a:blip>
          <a:srcRect b="23461" l="22412" r="21680" t="23360"/>
          <a:stretch/>
        </p:blipFill>
        <p:spPr>
          <a:xfrm>
            <a:off x="2810200" y="1332275"/>
            <a:ext cx="3523600" cy="3332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nvSpPr>
        <p:spPr>
          <a:xfrm>
            <a:off x="428675" y="1118000"/>
            <a:ext cx="8061300" cy="1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We support homeschooling parents with a crucial teaching process: </a:t>
            </a:r>
            <a:r>
              <a:rPr b="1" lang="en" sz="1700">
                <a:solidFill>
                  <a:schemeClr val="lt1"/>
                </a:solidFill>
                <a:latin typeface="Montserrat"/>
                <a:ea typeface="Montserrat"/>
                <a:cs typeface="Montserrat"/>
                <a:sym typeface="Montserrat"/>
              </a:rPr>
              <a:t>feedback. </a:t>
            </a:r>
            <a:r>
              <a:rPr lang="en" sz="1700">
                <a:solidFill>
                  <a:schemeClr val="lt1"/>
                </a:solidFill>
                <a:latin typeface="Montserrat"/>
                <a:ea typeface="Montserrat"/>
                <a:cs typeface="Montserrat"/>
                <a:sym typeface="Montserrat"/>
              </a:rPr>
              <a:t>With nurturEd, we want to help them nurture their students – </a:t>
            </a:r>
            <a:r>
              <a:rPr b="1" lang="en" sz="1700">
                <a:solidFill>
                  <a:schemeClr val="lt1"/>
                </a:solidFill>
                <a:latin typeface="Montserrat"/>
                <a:ea typeface="Montserrat"/>
                <a:cs typeface="Montserrat"/>
                <a:sym typeface="Montserrat"/>
              </a:rPr>
              <a:t>supporting growth every step</a:t>
            </a:r>
            <a:r>
              <a:rPr lang="en" sz="1700">
                <a:solidFill>
                  <a:schemeClr val="lt1"/>
                </a:solidFill>
                <a:latin typeface="Montserrat"/>
                <a:ea typeface="Montserrat"/>
                <a:cs typeface="Montserrat"/>
                <a:sym typeface="Montserrat"/>
              </a:rPr>
              <a:t> of the way. </a:t>
            </a:r>
            <a:endParaRPr b="1" sz="1700">
              <a:solidFill>
                <a:schemeClr val="lt1"/>
              </a:solidFill>
              <a:latin typeface="Montserrat"/>
              <a:ea typeface="Montserrat"/>
              <a:cs typeface="Montserrat"/>
              <a:sym typeface="Montserrat"/>
            </a:endParaRPr>
          </a:p>
        </p:txBody>
      </p:sp>
      <p:sp>
        <p:nvSpPr>
          <p:cNvPr id="298" name="Google Shape;298;p39"/>
          <p:cNvSpPr txBox="1"/>
          <p:nvPr>
            <p:ph type="title"/>
          </p:nvPr>
        </p:nvSpPr>
        <p:spPr>
          <a:xfrm>
            <a:off x="282275" y="568600"/>
            <a:ext cx="6057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Design Idea</a:t>
            </a:r>
            <a:endParaRPr sz="3500"/>
          </a:p>
        </p:txBody>
      </p:sp>
      <p:pic>
        <p:nvPicPr>
          <p:cNvPr id="299" name="Google Shape;299;p39"/>
          <p:cNvPicPr preferRelativeResize="0"/>
          <p:nvPr/>
        </p:nvPicPr>
        <p:blipFill>
          <a:blip r:embed="rId3">
            <a:alphaModFix/>
          </a:blip>
          <a:stretch>
            <a:fillRect/>
          </a:stretch>
        </p:blipFill>
        <p:spPr>
          <a:xfrm>
            <a:off x="2549922" y="2402000"/>
            <a:ext cx="4044175" cy="2409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282275" y="568600"/>
            <a:ext cx="4575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nurturEd</a:t>
            </a:r>
            <a:endParaRPr sz="3500"/>
          </a:p>
        </p:txBody>
      </p:sp>
      <p:sp>
        <p:nvSpPr>
          <p:cNvPr id="305" name="Google Shape;305;p40"/>
          <p:cNvSpPr txBox="1"/>
          <p:nvPr/>
        </p:nvSpPr>
        <p:spPr>
          <a:xfrm>
            <a:off x="435825" y="1442375"/>
            <a:ext cx="38076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Montserrat"/>
                <a:ea typeface="Montserrat"/>
                <a:cs typeface="Montserrat"/>
                <a:sym typeface="Montserrat"/>
              </a:rPr>
              <a:t>In</a:t>
            </a:r>
            <a:r>
              <a:rPr lang="en" sz="1700">
                <a:solidFill>
                  <a:schemeClr val="lt1"/>
                </a:solidFill>
                <a:latin typeface="Montserrat"/>
                <a:ea typeface="Montserrat"/>
                <a:cs typeface="Montserrat"/>
                <a:sym typeface="Montserrat"/>
              </a:rPr>
              <a:t> line with this theme of nurturing growth</a:t>
            </a:r>
            <a:r>
              <a:rPr lang="en" sz="1700">
                <a:solidFill>
                  <a:schemeClr val="lt1"/>
                </a:solidFill>
                <a:latin typeface="Montserrat"/>
                <a:ea typeface="Montserrat"/>
                <a:cs typeface="Montserrat"/>
                <a:sym typeface="Montserrat"/>
              </a:rPr>
              <a:t>, the colors we chose were:</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Mint</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Green</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Teal</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Coral (accent)</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Yellow (accent)</a:t>
            </a:r>
            <a:endParaRPr sz="1700">
              <a:solidFill>
                <a:schemeClr val="lt1"/>
              </a:solidFill>
              <a:latin typeface="Montserrat"/>
              <a:ea typeface="Montserrat"/>
              <a:cs typeface="Montserrat"/>
              <a:sym typeface="Montserrat"/>
            </a:endParaRPr>
          </a:p>
        </p:txBody>
      </p:sp>
      <p:pic>
        <p:nvPicPr>
          <p:cNvPr id="306" name="Google Shape;306;p40"/>
          <p:cNvPicPr preferRelativeResize="0"/>
          <p:nvPr/>
        </p:nvPicPr>
        <p:blipFill>
          <a:blip r:embed="rId3">
            <a:alphaModFix/>
          </a:blip>
          <a:stretch>
            <a:fillRect/>
          </a:stretch>
        </p:blipFill>
        <p:spPr>
          <a:xfrm>
            <a:off x="4608250" y="280875"/>
            <a:ext cx="4194575" cy="46009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1317000" y="1712225"/>
            <a:ext cx="68148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Design Changes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712850" y="511000"/>
            <a:ext cx="36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Navigation Bar Update</a:t>
            </a:r>
            <a:endParaRPr/>
          </a:p>
        </p:txBody>
      </p:sp>
      <p:pic>
        <p:nvPicPr>
          <p:cNvPr id="317" name="Google Shape;317;p42"/>
          <p:cNvPicPr preferRelativeResize="0"/>
          <p:nvPr/>
        </p:nvPicPr>
        <p:blipFill rotWithShape="1">
          <a:blip r:embed="rId3">
            <a:alphaModFix/>
          </a:blip>
          <a:srcRect b="0" l="1174" r="76102" t="0"/>
          <a:stretch/>
        </p:blipFill>
        <p:spPr>
          <a:xfrm>
            <a:off x="4398650" y="1193675"/>
            <a:ext cx="1610399" cy="3429875"/>
          </a:xfrm>
          <a:prstGeom prst="rect">
            <a:avLst/>
          </a:prstGeom>
          <a:noFill/>
          <a:ln>
            <a:noFill/>
          </a:ln>
        </p:spPr>
      </p:pic>
      <p:sp>
        <p:nvSpPr>
          <p:cNvPr id="318" name="Google Shape;318;p42"/>
          <p:cNvSpPr txBox="1"/>
          <p:nvPr/>
        </p:nvSpPr>
        <p:spPr>
          <a:xfrm>
            <a:off x="435825" y="1442375"/>
            <a:ext cx="35535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Montserrat"/>
                <a:ea typeface="Montserrat"/>
                <a:cs typeface="Montserrat"/>
                <a:sym typeface="Montserrat"/>
              </a:rPr>
              <a:t>P4: “A little confused about chat icon”</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700">
                <a:solidFill>
                  <a:schemeClr val="lt1"/>
                </a:solidFill>
                <a:latin typeface="Montserrat"/>
                <a:ea typeface="Montserrat"/>
                <a:cs typeface="Montserrat"/>
                <a:sym typeface="Montserrat"/>
              </a:rPr>
              <a:t>P1: “what is this [button] and how can I use it”</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700">
                <a:solidFill>
                  <a:schemeClr val="lt1"/>
                </a:solidFill>
                <a:latin typeface="Montserrat"/>
                <a:ea typeface="Montserrat"/>
                <a:cs typeface="Montserrat"/>
                <a:sym typeface="Montserrat"/>
              </a:rPr>
              <a:t>Changes:</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Focused on important features</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Intuitive icons</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lt1"/>
              </a:solidFill>
              <a:latin typeface="Montserrat"/>
              <a:ea typeface="Montserrat"/>
              <a:cs typeface="Montserrat"/>
              <a:sym typeface="Montserrat"/>
            </a:endParaRPr>
          </a:p>
        </p:txBody>
      </p:sp>
      <p:pic>
        <p:nvPicPr>
          <p:cNvPr id="319" name="Google Shape;319;p42"/>
          <p:cNvPicPr preferRelativeResize="0"/>
          <p:nvPr/>
        </p:nvPicPr>
        <p:blipFill>
          <a:blip r:embed="rId4">
            <a:alphaModFix/>
          </a:blip>
          <a:stretch>
            <a:fillRect/>
          </a:stretch>
        </p:blipFill>
        <p:spPr>
          <a:xfrm>
            <a:off x="6514949" y="296662"/>
            <a:ext cx="2158576" cy="46735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712850" y="511000"/>
            <a:ext cx="36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 of the Day</a:t>
            </a:r>
            <a:endParaRPr/>
          </a:p>
        </p:txBody>
      </p:sp>
      <p:pic>
        <p:nvPicPr>
          <p:cNvPr id="325" name="Google Shape;325;p43"/>
          <p:cNvPicPr preferRelativeResize="0"/>
          <p:nvPr/>
        </p:nvPicPr>
        <p:blipFill rotWithShape="1">
          <a:blip r:embed="rId3">
            <a:alphaModFix/>
          </a:blip>
          <a:srcRect b="0" l="1174" r="76102" t="0"/>
          <a:stretch/>
        </p:blipFill>
        <p:spPr>
          <a:xfrm>
            <a:off x="4398650" y="1193675"/>
            <a:ext cx="1610399" cy="3429875"/>
          </a:xfrm>
          <a:prstGeom prst="rect">
            <a:avLst/>
          </a:prstGeom>
          <a:noFill/>
          <a:ln>
            <a:noFill/>
          </a:ln>
        </p:spPr>
      </p:pic>
      <p:sp>
        <p:nvSpPr>
          <p:cNvPr id="326" name="Google Shape;326;p43"/>
          <p:cNvSpPr txBox="1"/>
          <p:nvPr/>
        </p:nvSpPr>
        <p:spPr>
          <a:xfrm>
            <a:off x="435825" y="1442375"/>
            <a:ext cx="35535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Montserrat"/>
                <a:ea typeface="Montserrat"/>
                <a:cs typeface="Montserrat"/>
                <a:sym typeface="Montserrat"/>
              </a:rPr>
              <a:t>P1: “</a:t>
            </a:r>
            <a:r>
              <a:rPr lang="en" sz="1700">
                <a:solidFill>
                  <a:schemeClr val="lt1"/>
                </a:solidFill>
                <a:latin typeface="Montserrat"/>
                <a:ea typeface="Montserrat"/>
                <a:cs typeface="Montserrat"/>
                <a:sym typeface="Montserrat"/>
              </a:rPr>
              <a:t>I want to learn more about the tip of day”</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700">
                <a:solidFill>
                  <a:schemeClr val="lt1"/>
                </a:solidFill>
                <a:latin typeface="Montserrat"/>
                <a:ea typeface="Montserrat"/>
                <a:cs typeface="Montserrat"/>
                <a:sym typeface="Montserrat"/>
              </a:rPr>
              <a:t>P4: *</a:t>
            </a:r>
            <a:r>
              <a:rPr lang="en" sz="1700">
                <a:solidFill>
                  <a:schemeClr val="lt1"/>
                </a:solidFill>
                <a:latin typeface="Montserrat"/>
                <a:ea typeface="Montserrat"/>
                <a:cs typeface="Montserrat"/>
                <a:sym typeface="Montserrat"/>
              </a:rPr>
              <a:t>Tried to click record before clicking out of tip*</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700">
                <a:solidFill>
                  <a:schemeClr val="lt1"/>
                </a:solidFill>
                <a:latin typeface="Montserrat"/>
                <a:ea typeface="Montserrat"/>
                <a:cs typeface="Montserrat"/>
                <a:sym typeface="Montserrat"/>
              </a:rPr>
              <a:t>Changes:</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Lasting tip, not pop up</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Added ways to interact: Save, Learn More, saved tips</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lt1"/>
              </a:solidFill>
              <a:latin typeface="Montserrat"/>
              <a:ea typeface="Montserrat"/>
              <a:cs typeface="Montserrat"/>
              <a:sym typeface="Montserrat"/>
            </a:endParaRPr>
          </a:p>
        </p:txBody>
      </p:sp>
      <p:pic>
        <p:nvPicPr>
          <p:cNvPr id="327" name="Google Shape;327;p43"/>
          <p:cNvPicPr preferRelativeResize="0"/>
          <p:nvPr/>
        </p:nvPicPr>
        <p:blipFill rotWithShape="1">
          <a:blip r:embed="rId4">
            <a:alphaModFix/>
          </a:blip>
          <a:srcRect b="12864" l="80261" r="4714" t="14413"/>
          <a:stretch/>
        </p:blipFill>
        <p:spPr>
          <a:xfrm>
            <a:off x="4398650" y="1193675"/>
            <a:ext cx="1652380" cy="3429875"/>
          </a:xfrm>
          <a:prstGeom prst="rect">
            <a:avLst/>
          </a:prstGeom>
          <a:noFill/>
          <a:ln>
            <a:noFill/>
          </a:ln>
        </p:spPr>
      </p:pic>
      <p:pic>
        <p:nvPicPr>
          <p:cNvPr id="328" name="Google Shape;328;p43"/>
          <p:cNvPicPr preferRelativeResize="0"/>
          <p:nvPr/>
        </p:nvPicPr>
        <p:blipFill>
          <a:blip r:embed="rId5">
            <a:alphaModFix/>
          </a:blip>
          <a:stretch>
            <a:fillRect/>
          </a:stretch>
        </p:blipFill>
        <p:spPr>
          <a:xfrm>
            <a:off x="6548825" y="324575"/>
            <a:ext cx="2080550" cy="44943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712850" y="511000"/>
            <a:ext cx="36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Report</a:t>
            </a:r>
            <a:endParaRPr/>
          </a:p>
        </p:txBody>
      </p:sp>
      <p:pic>
        <p:nvPicPr>
          <p:cNvPr id="334" name="Google Shape;334;p44"/>
          <p:cNvPicPr preferRelativeResize="0"/>
          <p:nvPr/>
        </p:nvPicPr>
        <p:blipFill rotWithShape="1">
          <a:blip r:embed="rId3">
            <a:alphaModFix/>
          </a:blip>
          <a:srcRect b="0" l="1174" r="76102" t="0"/>
          <a:stretch/>
        </p:blipFill>
        <p:spPr>
          <a:xfrm>
            <a:off x="4398650" y="1193675"/>
            <a:ext cx="1610399" cy="3429875"/>
          </a:xfrm>
          <a:prstGeom prst="rect">
            <a:avLst/>
          </a:prstGeom>
          <a:noFill/>
          <a:ln>
            <a:noFill/>
          </a:ln>
        </p:spPr>
      </p:pic>
      <p:pic>
        <p:nvPicPr>
          <p:cNvPr id="335" name="Google Shape;335;p44"/>
          <p:cNvPicPr preferRelativeResize="0"/>
          <p:nvPr/>
        </p:nvPicPr>
        <p:blipFill>
          <a:blip r:embed="rId4">
            <a:alphaModFix/>
          </a:blip>
          <a:stretch>
            <a:fillRect/>
          </a:stretch>
        </p:blipFill>
        <p:spPr>
          <a:xfrm>
            <a:off x="6559400" y="470500"/>
            <a:ext cx="2010025" cy="4291674"/>
          </a:xfrm>
          <a:prstGeom prst="rect">
            <a:avLst/>
          </a:prstGeom>
          <a:noFill/>
          <a:ln>
            <a:noFill/>
          </a:ln>
        </p:spPr>
      </p:pic>
      <p:sp>
        <p:nvSpPr>
          <p:cNvPr id="336" name="Google Shape;336;p44"/>
          <p:cNvSpPr txBox="1"/>
          <p:nvPr/>
        </p:nvSpPr>
        <p:spPr>
          <a:xfrm>
            <a:off x="435825" y="1442375"/>
            <a:ext cx="35535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Montserrat"/>
                <a:ea typeface="Montserrat"/>
                <a:cs typeface="Montserrat"/>
                <a:sym typeface="Montserrat"/>
              </a:rPr>
              <a:t>P3: “I wish I could a</a:t>
            </a:r>
            <a:r>
              <a:rPr lang="en" sz="1700">
                <a:solidFill>
                  <a:schemeClr val="lt1"/>
                </a:solidFill>
                <a:latin typeface="Montserrat"/>
                <a:ea typeface="Montserrat"/>
                <a:cs typeface="Montserrat"/>
                <a:sym typeface="Montserrat"/>
              </a:rPr>
              <a:t>sk the AI, ‘What would you tell them?’”</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700">
                <a:solidFill>
                  <a:schemeClr val="lt1"/>
                </a:solidFill>
                <a:latin typeface="Montserrat"/>
                <a:ea typeface="Montserrat"/>
                <a:cs typeface="Montserrat"/>
                <a:sym typeface="Montserrat"/>
              </a:rPr>
              <a:t>P4: “...[the report]</a:t>
            </a:r>
            <a:r>
              <a:rPr lang="en" sz="1700">
                <a:solidFill>
                  <a:schemeClr val="lt1"/>
                </a:solidFill>
                <a:latin typeface="Montserrat"/>
                <a:ea typeface="Montserrat"/>
                <a:cs typeface="Montserrat"/>
                <a:sym typeface="Montserrat"/>
              </a:rPr>
              <a:t> could give more examples</a:t>
            </a:r>
            <a:r>
              <a:rPr lang="en" sz="1700">
                <a:solidFill>
                  <a:schemeClr val="lt1"/>
                </a:solidFill>
                <a:latin typeface="Montserrat"/>
                <a:ea typeface="Montserrat"/>
                <a:cs typeface="Montserrat"/>
                <a:sym typeface="Montserrat"/>
              </a:rPr>
              <a:t>”</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700">
                <a:solidFill>
                  <a:schemeClr val="lt1"/>
                </a:solidFill>
                <a:latin typeface="Montserrat"/>
                <a:ea typeface="Montserrat"/>
                <a:cs typeface="Montserrat"/>
                <a:sym typeface="Montserrat"/>
              </a:rPr>
              <a:t>Changes:</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More interactive, parents can ask questions</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Ensure that there is both positive and negative feedback</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lt1"/>
              </a:solidFill>
              <a:latin typeface="Montserrat"/>
              <a:ea typeface="Montserrat"/>
              <a:cs typeface="Montserrat"/>
              <a:sym typeface="Montserrat"/>
            </a:endParaRPr>
          </a:p>
        </p:txBody>
      </p:sp>
      <p:pic>
        <p:nvPicPr>
          <p:cNvPr id="337" name="Google Shape;337;p44"/>
          <p:cNvPicPr preferRelativeResize="0"/>
          <p:nvPr/>
        </p:nvPicPr>
        <p:blipFill rotWithShape="1">
          <a:blip r:embed="rId3">
            <a:alphaModFix/>
          </a:blip>
          <a:srcRect b="0" l="76101" r="0" t="0"/>
          <a:stretch/>
        </p:blipFill>
        <p:spPr>
          <a:xfrm>
            <a:off x="4398650" y="1193649"/>
            <a:ext cx="1693751" cy="3429929"/>
          </a:xfrm>
          <a:prstGeom prst="rect">
            <a:avLst/>
          </a:prstGeom>
          <a:noFill/>
          <a:ln>
            <a:noFill/>
          </a:ln>
        </p:spPr>
      </p:pic>
      <p:pic>
        <p:nvPicPr>
          <p:cNvPr id="338" name="Google Shape;338;p44"/>
          <p:cNvPicPr preferRelativeResize="0"/>
          <p:nvPr/>
        </p:nvPicPr>
        <p:blipFill>
          <a:blip r:embed="rId5">
            <a:alphaModFix/>
          </a:blip>
          <a:stretch>
            <a:fillRect/>
          </a:stretch>
        </p:blipFill>
        <p:spPr>
          <a:xfrm>
            <a:off x="6545588" y="470500"/>
            <a:ext cx="2037651" cy="4416925"/>
          </a:xfrm>
          <a:prstGeom prst="rect">
            <a:avLst/>
          </a:prstGeom>
          <a:noFill/>
          <a:ln>
            <a:noFill/>
          </a:ln>
        </p:spPr>
      </p:pic>
      <p:pic>
        <p:nvPicPr>
          <p:cNvPr id="339" name="Google Shape;339;p44"/>
          <p:cNvPicPr preferRelativeResize="0"/>
          <p:nvPr/>
        </p:nvPicPr>
        <p:blipFill>
          <a:blip r:embed="rId6">
            <a:alphaModFix/>
          </a:blip>
          <a:stretch>
            <a:fillRect/>
          </a:stretch>
        </p:blipFill>
        <p:spPr>
          <a:xfrm>
            <a:off x="6545600" y="474679"/>
            <a:ext cx="2037650" cy="44085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chemeClr val="dk1"/>
            </a:gs>
          </a:gsLst>
          <a:lin ang="0" scaled="0"/>
        </a:gradFill>
      </p:bgPr>
    </p:bg>
    <p:spTree>
      <p:nvGrpSpPr>
        <p:cNvPr id="178" name="Shape 178"/>
        <p:cNvGrpSpPr/>
        <p:nvPr/>
      </p:nvGrpSpPr>
      <p:grpSpPr>
        <a:xfrm>
          <a:off x="0" y="0"/>
          <a:ext cx="0" cy="0"/>
          <a:chOff x="0" y="0"/>
          <a:chExt cx="0" cy="0"/>
        </a:xfrm>
      </p:grpSpPr>
      <p:sp>
        <p:nvSpPr>
          <p:cNvPr id="179" name="Google Shape;179;p27"/>
          <p:cNvSpPr txBox="1"/>
          <p:nvPr>
            <p:ph type="title"/>
          </p:nvPr>
        </p:nvSpPr>
        <p:spPr>
          <a:xfrm>
            <a:off x="0" y="67390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Team Mango</a:t>
            </a:r>
            <a:endParaRPr sz="3100"/>
          </a:p>
          <a:p>
            <a:pPr indent="0" lvl="0" marL="0" rtl="0" algn="ctr">
              <a:spcBef>
                <a:spcPts val="0"/>
              </a:spcBef>
              <a:spcAft>
                <a:spcPts val="0"/>
              </a:spcAft>
              <a:buNone/>
            </a:pPr>
            <a:r>
              <a:rPr b="0" lang="en" sz="2000"/>
              <a:t>Homeschool Education</a:t>
            </a:r>
            <a:endParaRPr b="0" sz="2000"/>
          </a:p>
        </p:txBody>
      </p:sp>
      <p:sp>
        <p:nvSpPr>
          <p:cNvPr id="180" name="Google Shape;180;p27"/>
          <p:cNvSpPr txBox="1"/>
          <p:nvPr/>
        </p:nvSpPr>
        <p:spPr>
          <a:xfrm>
            <a:off x="2425127" y="4024700"/>
            <a:ext cx="2007900" cy="4533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rPr lang="en" sz="1200">
                <a:solidFill>
                  <a:schemeClr val="lt1"/>
                </a:solidFill>
                <a:latin typeface="Muli"/>
                <a:ea typeface="Muli"/>
                <a:cs typeface="Muli"/>
                <a:sym typeface="Muli"/>
              </a:rPr>
              <a:t>Econ, HCI Coterm</a:t>
            </a:r>
            <a:endParaRPr sz="1200">
              <a:solidFill>
                <a:schemeClr val="lt1"/>
              </a:solidFill>
              <a:latin typeface="Muli"/>
              <a:ea typeface="Muli"/>
              <a:cs typeface="Muli"/>
              <a:sym typeface="Muli"/>
            </a:endParaRPr>
          </a:p>
        </p:txBody>
      </p:sp>
      <p:sp>
        <p:nvSpPr>
          <p:cNvPr id="181" name="Google Shape;181;p27"/>
          <p:cNvSpPr txBox="1"/>
          <p:nvPr/>
        </p:nvSpPr>
        <p:spPr>
          <a:xfrm>
            <a:off x="248999" y="4024700"/>
            <a:ext cx="2007900" cy="4533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rPr lang="en" sz="1200">
                <a:solidFill>
                  <a:schemeClr val="lt1"/>
                </a:solidFill>
                <a:latin typeface="Muli"/>
                <a:ea typeface="Muli"/>
                <a:cs typeface="Muli"/>
                <a:sym typeface="Muli"/>
              </a:rPr>
              <a:t>CS, AI Coterm</a:t>
            </a:r>
            <a:endParaRPr sz="1200">
              <a:solidFill>
                <a:schemeClr val="lt1"/>
              </a:solidFill>
              <a:latin typeface="Muli"/>
              <a:ea typeface="Muli"/>
              <a:cs typeface="Muli"/>
              <a:sym typeface="Muli"/>
            </a:endParaRPr>
          </a:p>
        </p:txBody>
      </p:sp>
      <p:sp>
        <p:nvSpPr>
          <p:cNvPr id="182" name="Google Shape;182;p27"/>
          <p:cNvSpPr txBox="1"/>
          <p:nvPr/>
        </p:nvSpPr>
        <p:spPr>
          <a:xfrm>
            <a:off x="411299" y="3599575"/>
            <a:ext cx="16833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Nathan M.</a:t>
            </a:r>
            <a:endParaRPr b="1">
              <a:solidFill>
                <a:schemeClr val="lt1"/>
              </a:solidFill>
              <a:latin typeface="Montserrat"/>
              <a:ea typeface="Montserrat"/>
              <a:cs typeface="Montserrat"/>
              <a:sym typeface="Montserrat"/>
            </a:endParaRPr>
          </a:p>
        </p:txBody>
      </p:sp>
      <p:sp>
        <p:nvSpPr>
          <p:cNvPr id="183" name="Google Shape;183;p27"/>
          <p:cNvSpPr txBox="1"/>
          <p:nvPr/>
        </p:nvSpPr>
        <p:spPr>
          <a:xfrm>
            <a:off x="4601238" y="4024700"/>
            <a:ext cx="2007900" cy="4533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rPr lang="en" sz="1200">
                <a:solidFill>
                  <a:schemeClr val="lt1"/>
                </a:solidFill>
                <a:latin typeface="Muli"/>
                <a:ea typeface="Muli"/>
                <a:cs typeface="Muli"/>
                <a:sym typeface="Muli"/>
              </a:rPr>
              <a:t>CS, HCI Coterm</a:t>
            </a:r>
            <a:endParaRPr sz="1200">
              <a:solidFill>
                <a:schemeClr val="lt1"/>
              </a:solidFill>
              <a:latin typeface="Muli"/>
              <a:ea typeface="Muli"/>
              <a:cs typeface="Muli"/>
              <a:sym typeface="Muli"/>
            </a:endParaRPr>
          </a:p>
        </p:txBody>
      </p:sp>
      <p:sp>
        <p:nvSpPr>
          <p:cNvPr id="184" name="Google Shape;184;p27"/>
          <p:cNvSpPr txBox="1"/>
          <p:nvPr/>
        </p:nvSpPr>
        <p:spPr>
          <a:xfrm>
            <a:off x="4763538" y="3599575"/>
            <a:ext cx="16833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Claire M.</a:t>
            </a:r>
            <a:endParaRPr b="1">
              <a:solidFill>
                <a:schemeClr val="lt1"/>
              </a:solidFill>
              <a:latin typeface="Montserrat"/>
              <a:ea typeface="Montserrat"/>
              <a:cs typeface="Montserrat"/>
              <a:sym typeface="Montserrat"/>
            </a:endParaRPr>
          </a:p>
        </p:txBody>
      </p:sp>
      <p:cxnSp>
        <p:nvCxnSpPr>
          <p:cNvPr id="185" name="Google Shape;185;p27"/>
          <p:cNvCxnSpPr/>
          <p:nvPr/>
        </p:nvCxnSpPr>
        <p:spPr>
          <a:xfrm>
            <a:off x="8420775" y="418900"/>
            <a:ext cx="0" cy="872100"/>
          </a:xfrm>
          <a:prstGeom prst="straightConnector1">
            <a:avLst/>
          </a:prstGeom>
          <a:noFill/>
          <a:ln cap="flat" cmpd="sng" w="19050">
            <a:solidFill>
              <a:schemeClr val="lt1"/>
            </a:solidFill>
            <a:prstDash val="solid"/>
            <a:round/>
            <a:headEnd len="med" w="med" type="none"/>
            <a:tailEnd len="med" w="med" type="none"/>
          </a:ln>
        </p:spPr>
      </p:cxnSp>
      <p:sp>
        <p:nvSpPr>
          <p:cNvPr id="186" name="Google Shape;186;p27"/>
          <p:cNvSpPr txBox="1"/>
          <p:nvPr/>
        </p:nvSpPr>
        <p:spPr>
          <a:xfrm>
            <a:off x="6871538" y="4024700"/>
            <a:ext cx="2007900" cy="4533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202020"/>
              </a:buClr>
              <a:buSzPts val="600"/>
              <a:buFont typeface="Arial"/>
              <a:buNone/>
            </a:pPr>
            <a:r>
              <a:rPr lang="en" sz="1200">
                <a:solidFill>
                  <a:schemeClr val="lt1"/>
                </a:solidFill>
                <a:latin typeface="Muli"/>
                <a:ea typeface="Muli"/>
                <a:cs typeface="Muli"/>
                <a:sym typeface="Muli"/>
              </a:rPr>
              <a:t>CS, HCI Coterm</a:t>
            </a:r>
            <a:endParaRPr sz="1200">
              <a:solidFill>
                <a:schemeClr val="lt1"/>
              </a:solidFill>
              <a:latin typeface="Muli"/>
              <a:ea typeface="Muli"/>
              <a:cs typeface="Muli"/>
              <a:sym typeface="Muli"/>
            </a:endParaRPr>
          </a:p>
        </p:txBody>
      </p:sp>
      <p:sp>
        <p:nvSpPr>
          <p:cNvPr id="187" name="Google Shape;187;p27"/>
          <p:cNvSpPr txBox="1"/>
          <p:nvPr/>
        </p:nvSpPr>
        <p:spPr>
          <a:xfrm>
            <a:off x="7033838" y="3599575"/>
            <a:ext cx="16833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Grace Z.</a:t>
            </a:r>
            <a:endParaRPr b="1">
              <a:solidFill>
                <a:schemeClr val="lt1"/>
              </a:solidFill>
              <a:latin typeface="Montserrat"/>
              <a:ea typeface="Montserrat"/>
              <a:cs typeface="Montserrat"/>
              <a:sym typeface="Montserrat"/>
            </a:endParaRPr>
          </a:p>
        </p:txBody>
      </p:sp>
      <p:pic>
        <p:nvPicPr>
          <p:cNvPr id="188" name="Google Shape;188;p27"/>
          <p:cNvPicPr preferRelativeResize="0"/>
          <p:nvPr/>
        </p:nvPicPr>
        <p:blipFill rotWithShape="1">
          <a:blip r:embed="rId3">
            <a:alphaModFix/>
          </a:blip>
          <a:srcRect b="13778" l="10728" r="19517" t="20328"/>
          <a:stretch/>
        </p:blipFill>
        <p:spPr>
          <a:xfrm>
            <a:off x="4914813" y="1978475"/>
            <a:ext cx="1380775" cy="1575026"/>
          </a:xfrm>
          <a:prstGeom prst="rect">
            <a:avLst/>
          </a:prstGeom>
          <a:noFill/>
          <a:ln>
            <a:noFill/>
          </a:ln>
        </p:spPr>
      </p:pic>
      <p:pic>
        <p:nvPicPr>
          <p:cNvPr id="189" name="Google Shape;189;p27"/>
          <p:cNvPicPr preferRelativeResize="0"/>
          <p:nvPr/>
        </p:nvPicPr>
        <p:blipFill rotWithShape="1">
          <a:blip r:embed="rId4">
            <a:alphaModFix/>
          </a:blip>
          <a:srcRect b="0" l="14374" r="10011" t="13748"/>
          <a:stretch/>
        </p:blipFill>
        <p:spPr>
          <a:xfrm>
            <a:off x="7185112" y="1978475"/>
            <a:ext cx="1380776" cy="1575024"/>
          </a:xfrm>
          <a:prstGeom prst="rect">
            <a:avLst/>
          </a:prstGeom>
          <a:noFill/>
          <a:ln>
            <a:noFill/>
          </a:ln>
        </p:spPr>
      </p:pic>
      <p:pic>
        <p:nvPicPr>
          <p:cNvPr id="190" name="Google Shape;190;p27"/>
          <p:cNvPicPr preferRelativeResize="0"/>
          <p:nvPr/>
        </p:nvPicPr>
        <p:blipFill rotWithShape="1">
          <a:blip r:embed="rId5">
            <a:alphaModFix/>
          </a:blip>
          <a:srcRect b="38401" l="32812" r="43601" t="13669"/>
          <a:stretch/>
        </p:blipFill>
        <p:spPr>
          <a:xfrm>
            <a:off x="562575" y="1978475"/>
            <a:ext cx="1380751" cy="1575026"/>
          </a:xfrm>
          <a:prstGeom prst="rect">
            <a:avLst/>
          </a:prstGeom>
          <a:noFill/>
          <a:ln>
            <a:noFill/>
          </a:ln>
        </p:spPr>
      </p:pic>
      <p:pic>
        <p:nvPicPr>
          <p:cNvPr id="191" name="Google Shape;191;p27"/>
          <p:cNvPicPr preferRelativeResize="0"/>
          <p:nvPr/>
        </p:nvPicPr>
        <p:blipFill rotWithShape="1">
          <a:blip r:embed="rId6">
            <a:alphaModFix/>
          </a:blip>
          <a:srcRect b="3993" l="12170" r="24706" t="0"/>
          <a:stretch/>
        </p:blipFill>
        <p:spPr>
          <a:xfrm>
            <a:off x="2738675" y="1978475"/>
            <a:ext cx="1380799" cy="1575028"/>
          </a:xfrm>
          <a:prstGeom prst="rect">
            <a:avLst/>
          </a:prstGeom>
          <a:noFill/>
          <a:ln>
            <a:noFill/>
          </a:ln>
        </p:spPr>
      </p:pic>
      <p:sp>
        <p:nvSpPr>
          <p:cNvPr id="192" name="Google Shape;192;p27"/>
          <p:cNvSpPr txBox="1"/>
          <p:nvPr/>
        </p:nvSpPr>
        <p:spPr>
          <a:xfrm>
            <a:off x="2587427" y="3599575"/>
            <a:ext cx="1683300" cy="453300"/>
          </a:xfrm>
          <a:prstGeom prst="rect">
            <a:avLst/>
          </a:prstGeom>
          <a:noFill/>
          <a:ln>
            <a:noFill/>
          </a:ln>
        </p:spPr>
        <p:txBody>
          <a:bodyPr anchorCtr="0" anchor="ctr" bIns="0" lIns="0" spcFirstLastPara="1" rIns="0" wrap="square" tIns="6350">
            <a:noAutofit/>
          </a:bodyPr>
          <a:lstStyle/>
          <a:p>
            <a:pPr indent="0" lvl="0" marL="0" rtl="0" algn="ctr">
              <a:spcBef>
                <a:spcPts val="0"/>
              </a:spcBef>
              <a:spcAft>
                <a:spcPts val="0"/>
              </a:spcAft>
              <a:buClr>
                <a:srgbClr val="202020"/>
              </a:buClr>
              <a:buSzPts val="600"/>
              <a:buFont typeface="Arial"/>
              <a:buNone/>
            </a:pPr>
            <a:r>
              <a:rPr b="1" lang="en">
                <a:solidFill>
                  <a:schemeClr val="lt1"/>
                </a:solidFill>
                <a:latin typeface="Montserrat"/>
                <a:ea typeface="Montserrat"/>
                <a:cs typeface="Montserrat"/>
                <a:sym typeface="Montserrat"/>
              </a:rPr>
              <a:t>Christina K.</a:t>
            </a:r>
            <a:endParaRPr b="1">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Med-fi Prototype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ph type="title"/>
          </p:nvPr>
        </p:nvSpPr>
        <p:spPr>
          <a:xfrm>
            <a:off x="726175" y="372600"/>
            <a:ext cx="7551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Simple Task: Access tip of the day</a:t>
            </a:r>
            <a:endParaRPr sz="3000"/>
          </a:p>
        </p:txBody>
      </p:sp>
      <p:pic>
        <p:nvPicPr>
          <p:cNvPr id="350" name="Google Shape;350;p46"/>
          <p:cNvPicPr preferRelativeResize="0"/>
          <p:nvPr/>
        </p:nvPicPr>
        <p:blipFill>
          <a:blip r:embed="rId3">
            <a:alphaModFix/>
          </a:blip>
          <a:stretch>
            <a:fillRect/>
          </a:stretch>
        </p:blipFill>
        <p:spPr>
          <a:xfrm>
            <a:off x="2033438" y="1105632"/>
            <a:ext cx="1537367" cy="3180348"/>
          </a:xfrm>
          <a:prstGeom prst="rect">
            <a:avLst/>
          </a:prstGeom>
          <a:noFill/>
          <a:ln>
            <a:noFill/>
          </a:ln>
        </p:spPr>
      </p:pic>
      <p:pic>
        <p:nvPicPr>
          <p:cNvPr id="351" name="Google Shape;351;p46"/>
          <p:cNvPicPr preferRelativeResize="0"/>
          <p:nvPr/>
        </p:nvPicPr>
        <p:blipFill>
          <a:blip r:embed="rId4">
            <a:alphaModFix/>
          </a:blip>
          <a:stretch>
            <a:fillRect/>
          </a:stretch>
        </p:blipFill>
        <p:spPr>
          <a:xfrm>
            <a:off x="3986086" y="1105646"/>
            <a:ext cx="1539762" cy="3180348"/>
          </a:xfrm>
          <a:prstGeom prst="rect">
            <a:avLst/>
          </a:prstGeom>
          <a:noFill/>
          <a:ln>
            <a:noFill/>
          </a:ln>
        </p:spPr>
      </p:pic>
      <p:pic>
        <p:nvPicPr>
          <p:cNvPr id="352" name="Google Shape;352;p46"/>
          <p:cNvPicPr preferRelativeResize="0"/>
          <p:nvPr/>
        </p:nvPicPr>
        <p:blipFill>
          <a:blip r:embed="rId5">
            <a:alphaModFix/>
          </a:blip>
          <a:stretch>
            <a:fillRect/>
          </a:stretch>
        </p:blipFill>
        <p:spPr>
          <a:xfrm>
            <a:off x="5941131" y="1105626"/>
            <a:ext cx="1474231" cy="3180358"/>
          </a:xfrm>
          <a:prstGeom prst="rect">
            <a:avLst/>
          </a:prstGeom>
          <a:noFill/>
          <a:ln>
            <a:noFill/>
          </a:ln>
        </p:spPr>
      </p:pic>
      <p:sp>
        <p:nvSpPr>
          <p:cNvPr id="353" name="Google Shape;353;p46"/>
          <p:cNvSpPr txBox="1"/>
          <p:nvPr/>
        </p:nvSpPr>
        <p:spPr>
          <a:xfrm>
            <a:off x="2819700" y="4490016"/>
            <a:ext cx="40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uli"/>
                <a:ea typeface="Muli"/>
                <a:cs typeface="Muli"/>
                <a:sym typeface="Muli"/>
              </a:rPr>
              <a:t>Flow 1: from notification + home screen</a:t>
            </a:r>
            <a:endParaRPr b="1">
              <a:solidFill>
                <a:schemeClr val="lt1"/>
              </a:solidFill>
              <a:latin typeface="Muli"/>
              <a:ea typeface="Muli"/>
              <a:cs typeface="Muli"/>
              <a:sym typeface="Muli"/>
            </a:endParaRPr>
          </a:p>
        </p:txBody>
      </p:sp>
      <p:sp>
        <p:nvSpPr>
          <p:cNvPr id="354" name="Google Shape;354;p46"/>
          <p:cNvSpPr/>
          <p:nvPr/>
        </p:nvSpPr>
        <p:spPr>
          <a:xfrm>
            <a:off x="1904525" y="1953170"/>
            <a:ext cx="1795200" cy="4437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6"/>
          <p:cNvSpPr/>
          <p:nvPr/>
        </p:nvSpPr>
        <p:spPr>
          <a:xfrm>
            <a:off x="4651199" y="2180325"/>
            <a:ext cx="801600" cy="4437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 name="Google Shape;356;p46"/>
          <p:cNvCxnSpPr>
            <a:stCxn id="354" idx="3"/>
            <a:endCxn id="355" idx="1"/>
          </p:cNvCxnSpPr>
          <p:nvPr/>
        </p:nvCxnSpPr>
        <p:spPr>
          <a:xfrm>
            <a:off x="3699725" y="2175020"/>
            <a:ext cx="951600" cy="227100"/>
          </a:xfrm>
          <a:prstGeom prst="curvedConnector3">
            <a:avLst>
              <a:gd fmla="val 49993" name="adj1"/>
            </a:avLst>
          </a:prstGeom>
          <a:noFill/>
          <a:ln cap="flat" cmpd="sng" w="19050">
            <a:solidFill>
              <a:srgbClr val="202020"/>
            </a:solidFill>
            <a:prstDash val="solid"/>
            <a:round/>
            <a:headEnd len="med" w="med" type="none"/>
            <a:tailEnd len="med" w="med" type="none"/>
          </a:ln>
        </p:spPr>
      </p:cxnSp>
      <p:cxnSp>
        <p:nvCxnSpPr>
          <p:cNvPr id="357" name="Google Shape;357;p46"/>
          <p:cNvCxnSpPr>
            <a:stCxn id="355" idx="3"/>
            <a:endCxn id="352" idx="1"/>
          </p:cNvCxnSpPr>
          <p:nvPr/>
        </p:nvCxnSpPr>
        <p:spPr>
          <a:xfrm>
            <a:off x="5452799" y="2402175"/>
            <a:ext cx="488400" cy="293700"/>
          </a:xfrm>
          <a:prstGeom prst="curvedConnector3">
            <a:avLst>
              <a:gd fmla="val 49993" name="adj1"/>
            </a:avLst>
          </a:prstGeom>
          <a:noFill/>
          <a:ln cap="flat" cmpd="sng" w="19050">
            <a:solidFill>
              <a:srgbClr val="20202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ph type="title"/>
          </p:nvPr>
        </p:nvSpPr>
        <p:spPr>
          <a:xfrm>
            <a:off x="726175" y="372600"/>
            <a:ext cx="7551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Simple Task: Access tip of the day</a:t>
            </a:r>
            <a:endParaRPr sz="3000"/>
          </a:p>
        </p:txBody>
      </p:sp>
      <p:pic>
        <p:nvPicPr>
          <p:cNvPr id="363" name="Google Shape;363;p47"/>
          <p:cNvPicPr preferRelativeResize="0"/>
          <p:nvPr/>
        </p:nvPicPr>
        <p:blipFill>
          <a:blip r:embed="rId3">
            <a:alphaModFix/>
          </a:blip>
          <a:stretch>
            <a:fillRect/>
          </a:stretch>
        </p:blipFill>
        <p:spPr>
          <a:xfrm>
            <a:off x="5954439" y="1110790"/>
            <a:ext cx="1527135" cy="3252471"/>
          </a:xfrm>
          <a:prstGeom prst="rect">
            <a:avLst/>
          </a:prstGeom>
          <a:noFill/>
          <a:ln>
            <a:noFill/>
          </a:ln>
        </p:spPr>
      </p:pic>
      <p:sp>
        <p:nvSpPr>
          <p:cNvPr id="364" name="Google Shape;364;p47"/>
          <p:cNvSpPr txBox="1"/>
          <p:nvPr/>
        </p:nvSpPr>
        <p:spPr>
          <a:xfrm>
            <a:off x="2989525" y="4477600"/>
            <a:ext cx="30252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Muli"/>
                <a:ea typeface="Muli"/>
                <a:cs typeface="Muli"/>
                <a:sym typeface="Muli"/>
              </a:rPr>
              <a:t>Flow 2: from profile + saved tips</a:t>
            </a:r>
            <a:endParaRPr b="1">
              <a:solidFill>
                <a:schemeClr val="lt1"/>
              </a:solidFill>
              <a:latin typeface="Muli"/>
              <a:ea typeface="Muli"/>
              <a:cs typeface="Muli"/>
              <a:sym typeface="Muli"/>
            </a:endParaRPr>
          </a:p>
        </p:txBody>
      </p:sp>
      <p:pic>
        <p:nvPicPr>
          <p:cNvPr id="365" name="Google Shape;365;p47"/>
          <p:cNvPicPr preferRelativeResize="0"/>
          <p:nvPr/>
        </p:nvPicPr>
        <p:blipFill>
          <a:blip r:embed="rId4">
            <a:alphaModFix/>
          </a:blip>
          <a:stretch>
            <a:fillRect/>
          </a:stretch>
        </p:blipFill>
        <p:spPr>
          <a:xfrm>
            <a:off x="2068548" y="1110797"/>
            <a:ext cx="1592544" cy="3252447"/>
          </a:xfrm>
          <a:prstGeom prst="rect">
            <a:avLst/>
          </a:prstGeom>
          <a:noFill/>
          <a:ln>
            <a:noFill/>
          </a:ln>
        </p:spPr>
      </p:pic>
      <p:pic>
        <p:nvPicPr>
          <p:cNvPr id="366" name="Google Shape;366;p47"/>
          <p:cNvPicPr preferRelativeResize="0"/>
          <p:nvPr/>
        </p:nvPicPr>
        <p:blipFill>
          <a:blip r:embed="rId5">
            <a:alphaModFix/>
          </a:blip>
          <a:stretch>
            <a:fillRect/>
          </a:stretch>
        </p:blipFill>
        <p:spPr>
          <a:xfrm>
            <a:off x="4044187" y="1090526"/>
            <a:ext cx="1527147" cy="3293000"/>
          </a:xfrm>
          <a:prstGeom prst="rect">
            <a:avLst/>
          </a:prstGeom>
          <a:noFill/>
          <a:ln>
            <a:noFill/>
          </a:ln>
        </p:spPr>
      </p:pic>
      <p:sp>
        <p:nvSpPr>
          <p:cNvPr id="367" name="Google Shape;367;p47"/>
          <p:cNvSpPr/>
          <p:nvPr/>
        </p:nvSpPr>
        <p:spPr>
          <a:xfrm>
            <a:off x="1967225" y="3197220"/>
            <a:ext cx="1795200" cy="4437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7"/>
          <p:cNvSpPr/>
          <p:nvPr/>
        </p:nvSpPr>
        <p:spPr>
          <a:xfrm>
            <a:off x="3967008" y="1975053"/>
            <a:ext cx="1704600" cy="4437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47"/>
          <p:cNvCxnSpPr>
            <a:stCxn id="367" idx="3"/>
            <a:endCxn id="368" idx="1"/>
          </p:cNvCxnSpPr>
          <p:nvPr/>
        </p:nvCxnSpPr>
        <p:spPr>
          <a:xfrm flipH="1" rot="10800000">
            <a:off x="3762425" y="2196870"/>
            <a:ext cx="204600" cy="1222200"/>
          </a:xfrm>
          <a:prstGeom prst="curvedConnector3">
            <a:avLst>
              <a:gd fmla="val 49993" name="adj1"/>
            </a:avLst>
          </a:prstGeom>
          <a:noFill/>
          <a:ln cap="flat" cmpd="sng" w="19050">
            <a:solidFill>
              <a:srgbClr val="202020"/>
            </a:solidFill>
            <a:prstDash val="solid"/>
            <a:round/>
            <a:headEnd len="med" w="med" type="none"/>
            <a:tailEnd len="med" w="med" type="none"/>
          </a:ln>
        </p:spPr>
      </p:cxnSp>
      <p:cxnSp>
        <p:nvCxnSpPr>
          <p:cNvPr id="370" name="Google Shape;370;p47"/>
          <p:cNvCxnSpPr>
            <a:stCxn id="368" idx="3"/>
            <a:endCxn id="363" idx="1"/>
          </p:cNvCxnSpPr>
          <p:nvPr/>
        </p:nvCxnSpPr>
        <p:spPr>
          <a:xfrm>
            <a:off x="5671608" y="2196903"/>
            <a:ext cx="282900" cy="540000"/>
          </a:xfrm>
          <a:prstGeom prst="curvedConnector3">
            <a:avLst>
              <a:gd fmla="val 49995" name="adj1"/>
            </a:avLst>
          </a:prstGeom>
          <a:noFill/>
          <a:ln cap="flat" cmpd="sng" w="19050">
            <a:solidFill>
              <a:srgbClr val="20293B"/>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726175" y="372600"/>
            <a:ext cx="7551900" cy="17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Moderate</a:t>
            </a:r>
            <a:r>
              <a:rPr lang="en" sz="3000"/>
              <a:t> Task: Record a live lesson </a:t>
            </a:r>
            <a:endParaRPr sz="3000"/>
          </a:p>
        </p:txBody>
      </p:sp>
      <p:pic>
        <p:nvPicPr>
          <p:cNvPr id="376" name="Google Shape;376;p48"/>
          <p:cNvPicPr preferRelativeResize="0"/>
          <p:nvPr/>
        </p:nvPicPr>
        <p:blipFill>
          <a:blip r:embed="rId3">
            <a:alphaModFix/>
          </a:blip>
          <a:stretch>
            <a:fillRect/>
          </a:stretch>
        </p:blipFill>
        <p:spPr>
          <a:xfrm>
            <a:off x="862999" y="1408150"/>
            <a:ext cx="1292648" cy="2640806"/>
          </a:xfrm>
          <a:prstGeom prst="rect">
            <a:avLst/>
          </a:prstGeom>
          <a:noFill/>
          <a:ln>
            <a:noFill/>
          </a:ln>
        </p:spPr>
      </p:pic>
      <p:pic>
        <p:nvPicPr>
          <p:cNvPr id="377" name="Google Shape;377;p48"/>
          <p:cNvPicPr preferRelativeResize="0"/>
          <p:nvPr/>
        </p:nvPicPr>
        <p:blipFill>
          <a:blip r:embed="rId4">
            <a:alphaModFix/>
          </a:blip>
          <a:stretch>
            <a:fillRect/>
          </a:stretch>
        </p:blipFill>
        <p:spPr>
          <a:xfrm>
            <a:off x="2365953" y="1379828"/>
            <a:ext cx="1292648" cy="2640806"/>
          </a:xfrm>
          <a:prstGeom prst="rect">
            <a:avLst/>
          </a:prstGeom>
          <a:noFill/>
          <a:ln>
            <a:noFill/>
          </a:ln>
        </p:spPr>
      </p:pic>
      <p:pic>
        <p:nvPicPr>
          <p:cNvPr id="378" name="Google Shape;378;p48"/>
          <p:cNvPicPr preferRelativeResize="0"/>
          <p:nvPr/>
        </p:nvPicPr>
        <p:blipFill>
          <a:blip r:embed="rId5">
            <a:alphaModFix/>
          </a:blip>
          <a:stretch>
            <a:fillRect/>
          </a:stretch>
        </p:blipFill>
        <p:spPr>
          <a:xfrm>
            <a:off x="3883886" y="1379888"/>
            <a:ext cx="1292648" cy="2640806"/>
          </a:xfrm>
          <a:prstGeom prst="rect">
            <a:avLst/>
          </a:prstGeom>
          <a:noFill/>
          <a:ln>
            <a:noFill/>
          </a:ln>
        </p:spPr>
      </p:pic>
      <p:pic>
        <p:nvPicPr>
          <p:cNvPr id="379" name="Google Shape;379;p48"/>
          <p:cNvPicPr preferRelativeResize="0"/>
          <p:nvPr/>
        </p:nvPicPr>
        <p:blipFill>
          <a:blip r:embed="rId6">
            <a:alphaModFix/>
          </a:blip>
          <a:stretch>
            <a:fillRect/>
          </a:stretch>
        </p:blipFill>
        <p:spPr>
          <a:xfrm>
            <a:off x="5436113" y="1379895"/>
            <a:ext cx="1292648" cy="2640806"/>
          </a:xfrm>
          <a:prstGeom prst="rect">
            <a:avLst/>
          </a:prstGeom>
          <a:noFill/>
          <a:ln>
            <a:noFill/>
          </a:ln>
        </p:spPr>
      </p:pic>
      <p:pic>
        <p:nvPicPr>
          <p:cNvPr id="380" name="Google Shape;380;p48"/>
          <p:cNvPicPr preferRelativeResize="0"/>
          <p:nvPr/>
        </p:nvPicPr>
        <p:blipFill>
          <a:blip r:embed="rId7">
            <a:alphaModFix/>
          </a:blip>
          <a:stretch>
            <a:fillRect/>
          </a:stretch>
        </p:blipFill>
        <p:spPr>
          <a:xfrm>
            <a:off x="6988351" y="1379889"/>
            <a:ext cx="1292648" cy="2640806"/>
          </a:xfrm>
          <a:prstGeom prst="rect">
            <a:avLst/>
          </a:prstGeom>
          <a:noFill/>
          <a:ln>
            <a:noFill/>
          </a:ln>
        </p:spPr>
      </p:pic>
      <p:sp>
        <p:nvSpPr>
          <p:cNvPr id="381" name="Google Shape;381;p48"/>
          <p:cNvSpPr/>
          <p:nvPr/>
        </p:nvSpPr>
        <p:spPr>
          <a:xfrm>
            <a:off x="1234426" y="3464688"/>
            <a:ext cx="549900" cy="3990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8"/>
          <p:cNvSpPr/>
          <p:nvPr/>
        </p:nvSpPr>
        <p:spPr>
          <a:xfrm>
            <a:off x="2883948" y="3621772"/>
            <a:ext cx="494400" cy="3990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8"/>
          <p:cNvSpPr/>
          <p:nvPr/>
        </p:nvSpPr>
        <p:spPr>
          <a:xfrm>
            <a:off x="3868901" y="2146358"/>
            <a:ext cx="1382400" cy="3990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8"/>
          <p:cNvSpPr/>
          <p:nvPr/>
        </p:nvSpPr>
        <p:spPr>
          <a:xfrm>
            <a:off x="5609998" y="3678221"/>
            <a:ext cx="864900" cy="3990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 name="Google Shape;385;p48"/>
          <p:cNvCxnSpPr>
            <a:stCxn id="381" idx="3"/>
            <a:endCxn id="382" idx="1"/>
          </p:cNvCxnSpPr>
          <p:nvPr/>
        </p:nvCxnSpPr>
        <p:spPr>
          <a:xfrm>
            <a:off x="1784326" y="3664188"/>
            <a:ext cx="1099500" cy="157200"/>
          </a:xfrm>
          <a:prstGeom prst="curvedConnector3">
            <a:avLst>
              <a:gd fmla="val 50006" name="adj1"/>
            </a:avLst>
          </a:prstGeom>
          <a:noFill/>
          <a:ln cap="flat" cmpd="sng" w="19050">
            <a:solidFill>
              <a:srgbClr val="202020"/>
            </a:solidFill>
            <a:prstDash val="solid"/>
            <a:round/>
            <a:headEnd len="med" w="med" type="none"/>
            <a:tailEnd len="med" w="med" type="none"/>
          </a:ln>
        </p:spPr>
      </p:cxnSp>
      <p:cxnSp>
        <p:nvCxnSpPr>
          <p:cNvPr id="386" name="Google Shape;386;p48"/>
          <p:cNvCxnSpPr>
            <a:stCxn id="382" idx="3"/>
            <a:endCxn id="383" idx="1"/>
          </p:cNvCxnSpPr>
          <p:nvPr/>
        </p:nvCxnSpPr>
        <p:spPr>
          <a:xfrm flipH="1" rot="10800000">
            <a:off x="3378348" y="2345872"/>
            <a:ext cx="490500" cy="1475400"/>
          </a:xfrm>
          <a:prstGeom prst="curvedConnector3">
            <a:avLst>
              <a:gd fmla="val 50005" name="adj1"/>
            </a:avLst>
          </a:prstGeom>
          <a:noFill/>
          <a:ln cap="flat" cmpd="sng" w="19050">
            <a:solidFill>
              <a:srgbClr val="202020"/>
            </a:solidFill>
            <a:prstDash val="solid"/>
            <a:round/>
            <a:headEnd len="med" w="med" type="none"/>
            <a:tailEnd len="med" w="med" type="none"/>
          </a:ln>
        </p:spPr>
      </p:cxnSp>
      <p:cxnSp>
        <p:nvCxnSpPr>
          <p:cNvPr id="387" name="Google Shape;387;p48"/>
          <p:cNvCxnSpPr>
            <a:stCxn id="383" idx="3"/>
            <a:endCxn id="384" idx="1"/>
          </p:cNvCxnSpPr>
          <p:nvPr/>
        </p:nvCxnSpPr>
        <p:spPr>
          <a:xfrm>
            <a:off x="5251301" y="2345858"/>
            <a:ext cx="358800" cy="1531800"/>
          </a:xfrm>
          <a:prstGeom prst="curvedConnector3">
            <a:avLst>
              <a:gd fmla="val 49986" name="adj1"/>
            </a:avLst>
          </a:prstGeom>
          <a:noFill/>
          <a:ln cap="flat" cmpd="sng" w="19050">
            <a:solidFill>
              <a:srgbClr val="202020"/>
            </a:solidFill>
            <a:prstDash val="solid"/>
            <a:round/>
            <a:headEnd len="med" w="med" type="none"/>
            <a:tailEnd len="med" w="med" type="none"/>
          </a:ln>
        </p:spPr>
      </p:cxnSp>
      <p:cxnSp>
        <p:nvCxnSpPr>
          <p:cNvPr id="388" name="Google Shape;388;p48"/>
          <p:cNvCxnSpPr>
            <a:stCxn id="384" idx="3"/>
            <a:endCxn id="380" idx="1"/>
          </p:cNvCxnSpPr>
          <p:nvPr/>
        </p:nvCxnSpPr>
        <p:spPr>
          <a:xfrm flipH="1" rot="10800000">
            <a:off x="6474898" y="2700221"/>
            <a:ext cx="513600" cy="1177500"/>
          </a:xfrm>
          <a:prstGeom prst="curvedConnector3">
            <a:avLst>
              <a:gd fmla="val 49986" name="adj1"/>
            </a:avLst>
          </a:prstGeom>
          <a:noFill/>
          <a:ln cap="flat" cmpd="sng" w="19050">
            <a:solidFill>
              <a:srgbClr val="20202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9"/>
          <p:cNvSpPr txBox="1"/>
          <p:nvPr>
            <p:ph type="title"/>
          </p:nvPr>
        </p:nvSpPr>
        <p:spPr>
          <a:xfrm>
            <a:off x="726175" y="372600"/>
            <a:ext cx="8313900" cy="17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Complex Task: Analyze a previous report</a:t>
            </a:r>
            <a:endParaRPr sz="3000"/>
          </a:p>
        </p:txBody>
      </p:sp>
      <p:pic>
        <p:nvPicPr>
          <p:cNvPr id="394" name="Google Shape;394;p49"/>
          <p:cNvPicPr preferRelativeResize="0"/>
          <p:nvPr/>
        </p:nvPicPr>
        <p:blipFill>
          <a:blip r:embed="rId3">
            <a:alphaModFix/>
          </a:blip>
          <a:stretch>
            <a:fillRect/>
          </a:stretch>
        </p:blipFill>
        <p:spPr>
          <a:xfrm>
            <a:off x="3801812" y="1038500"/>
            <a:ext cx="1495453" cy="3180349"/>
          </a:xfrm>
          <a:prstGeom prst="rect">
            <a:avLst/>
          </a:prstGeom>
          <a:noFill/>
          <a:ln>
            <a:noFill/>
          </a:ln>
        </p:spPr>
      </p:pic>
      <p:pic>
        <p:nvPicPr>
          <p:cNvPr id="395" name="Google Shape;395;p49"/>
          <p:cNvPicPr preferRelativeResize="0"/>
          <p:nvPr/>
        </p:nvPicPr>
        <p:blipFill>
          <a:blip r:embed="rId4">
            <a:alphaModFix/>
          </a:blip>
          <a:stretch>
            <a:fillRect/>
          </a:stretch>
        </p:blipFill>
        <p:spPr>
          <a:xfrm>
            <a:off x="7361034" y="1038509"/>
            <a:ext cx="1495453" cy="3180331"/>
          </a:xfrm>
          <a:prstGeom prst="rect">
            <a:avLst/>
          </a:prstGeom>
          <a:noFill/>
          <a:ln>
            <a:noFill/>
          </a:ln>
        </p:spPr>
      </p:pic>
      <p:pic>
        <p:nvPicPr>
          <p:cNvPr id="396" name="Google Shape;396;p49"/>
          <p:cNvPicPr preferRelativeResize="0"/>
          <p:nvPr/>
        </p:nvPicPr>
        <p:blipFill>
          <a:blip r:embed="rId5">
            <a:alphaModFix/>
          </a:blip>
          <a:stretch>
            <a:fillRect/>
          </a:stretch>
        </p:blipFill>
        <p:spPr>
          <a:xfrm>
            <a:off x="2022201" y="1038509"/>
            <a:ext cx="1495453" cy="3180331"/>
          </a:xfrm>
          <a:prstGeom prst="rect">
            <a:avLst/>
          </a:prstGeom>
          <a:noFill/>
          <a:ln>
            <a:noFill/>
          </a:ln>
        </p:spPr>
      </p:pic>
      <p:pic>
        <p:nvPicPr>
          <p:cNvPr id="397" name="Google Shape;397;p49"/>
          <p:cNvPicPr preferRelativeResize="0"/>
          <p:nvPr/>
        </p:nvPicPr>
        <p:blipFill>
          <a:blip r:embed="rId6">
            <a:alphaModFix/>
          </a:blip>
          <a:stretch>
            <a:fillRect/>
          </a:stretch>
        </p:blipFill>
        <p:spPr>
          <a:xfrm>
            <a:off x="229224" y="1038496"/>
            <a:ext cx="1539762" cy="3180348"/>
          </a:xfrm>
          <a:prstGeom prst="rect">
            <a:avLst/>
          </a:prstGeom>
          <a:noFill/>
          <a:ln>
            <a:noFill/>
          </a:ln>
        </p:spPr>
      </p:pic>
      <p:pic>
        <p:nvPicPr>
          <p:cNvPr id="398" name="Google Shape;398;p49"/>
          <p:cNvPicPr preferRelativeResize="0"/>
          <p:nvPr/>
        </p:nvPicPr>
        <p:blipFill>
          <a:blip r:embed="rId7">
            <a:alphaModFix/>
          </a:blip>
          <a:stretch>
            <a:fillRect/>
          </a:stretch>
        </p:blipFill>
        <p:spPr>
          <a:xfrm>
            <a:off x="5581426" y="1026773"/>
            <a:ext cx="1495450" cy="3203800"/>
          </a:xfrm>
          <a:prstGeom prst="rect">
            <a:avLst/>
          </a:prstGeom>
          <a:noFill/>
          <a:ln>
            <a:noFill/>
          </a:ln>
        </p:spPr>
      </p:pic>
      <p:sp>
        <p:nvSpPr>
          <p:cNvPr id="399" name="Google Shape;399;p49"/>
          <p:cNvSpPr/>
          <p:nvPr/>
        </p:nvSpPr>
        <p:spPr>
          <a:xfrm>
            <a:off x="590662" y="3853525"/>
            <a:ext cx="414300" cy="4437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 name="Google Shape;400;p49"/>
          <p:cNvCxnSpPr>
            <a:stCxn id="399" idx="3"/>
            <a:endCxn id="396" idx="1"/>
          </p:cNvCxnSpPr>
          <p:nvPr/>
        </p:nvCxnSpPr>
        <p:spPr>
          <a:xfrm flipH="1" rot="10800000">
            <a:off x="1004962" y="2628775"/>
            <a:ext cx="1017300" cy="1446600"/>
          </a:xfrm>
          <a:prstGeom prst="curvedConnector3">
            <a:avLst>
              <a:gd fmla="val 82730" name="adj1"/>
            </a:avLst>
          </a:prstGeom>
          <a:noFill/>
          <a:ln cap="flat" cmpd="sng" w="19050">
            <a:solidFill>
              <a:srgbClr val="000000"/>
            </a:solidFill>
            <a:prstDash val="solid"/>
            <a:round/>
            <a:headEnd len="med" w="med" type="none"/>
            <a:tailEnd len="med" w="med" type="none"/>
          </a:ln>
        </p:spPr>
      </p:cxnSp>
      <p:sp>
        <p:nvSpPr>
          <p:cNvPr id="401" name="Google Shape;401;p49"/>
          <p:cNvSpPr/>
          <p:nvPr/>
        </p:nvSpPr>
        <p:spPr>
          <a:xfrm>
            <a:off x="3141450" y="1422075"/>
            <a:ext cx="376200" cy="2334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 name="Google Shape;402;p49"/>
          <p:cNvCxnSpPr>
            <a:stCxn id="401" idx="3"/>
            <a:endCxn id="394" idx="1"/>
          </p:cNvCxnSpPr>
          <p:nvPr/>
        </p:nvCxnSpPr>
        <p:spPr>
          <a:xfrm>
            <a:off x="3517650" y="1538775"/>
            <a:ext cx="284100" cy="1089900"/>
          </a:xfrm>
          <a:prstGeom prst="curvedConnector3">
            <a:avLst>
              <a:gd fmla="val 50011" name="adj1"/>
            </a:avLst>
          </a:prstGeom>
          <a:noFill/>
          <a:ln cap="flat" cmpd="sng" w="19050">
            <a:solidFill>
              <a:srgbClr val="000000"/>
            </a:solidFill>
            <a:prstDash val="solid"/>
            <a:round/>
            <a:headEnd len="med" w="med" type="none"/>
            <a:tailEnd len="med" w="med" type="none"/>
          </a:ln>
        </p:spPr>
      </p:cxnSp>
      <p:sp>
        <p:nvSpPr>
          <p:cNvPr id="403" name="Google Shape;403;p49"/>
          <p:cNvSpPr/>
          <p:nvPr/>
        </p:nvSpPr>
        <p:spPr>
          <a:xfrm>
            <a:off x="3909375" y="1924400"/>
            <a:ext cx="414300" cy="1560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9"/>
          <p:cNvSpPr/>
          <p:nvPr/>
        </p:nvSpPr>
        <p:spPr>
          <a:xfrm>
            <a:off x="4572000" y="2628775"/>
            <a:ext cx="543300" cy="2334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49"/>
          <p:cNvCxnSpPr>
            <a:stCxn id="398" idx="1"/>
            <a:endCxn id="404" idx="3"/>
          </p:cNvCxnSpPr>
          <p:nvPr/>
        </p:nvCxnSpPr>
        <p:spPr>
          <a:xfrm flipH="1">
            <a:off x="5115226" y="2628674"/>
            <a:ext cx="466200" cy="116700"/>
          </a:xfrm>
          <a:prstGeom prst="curvedConnector3">
            <a:avLst>
              <a:gd fmla="val 49992" name="adj1"/>
            </a:avLst>
          </a:prstGeom>
          <a:noFill/>
          <a:ln cap="flat" cmpd="sng" w="19050">
            <a:solidFill>
              <a:srgbClr val="000000"/>
            </a:solidFill>
            <a:prstDash val="solid"/>
            <a:round/>
            <a:headEnd len="med" w="med" type="none"/>
            <a:tailEnd len="med" w="med" type="none"/>
          </a:ln>
        </p:spPr>
      </p:cxnSp>
      <p:sp>
        <p:nvSpPr>
          <p:cNvPr id="406" name="Google Shape;406;p49"/>
          <p:cNvSpPr/>
          <p:nvPr/>
        </p:nvSpPr>
        <p:spPr>
          <a:xfrm>
            <a:off x="5622925" y="1790700"/>
            <a:ext cx="1404000" cy="4437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 name="Google Shape;407;p49"/>
          <p:cNvCxnSpPr>
            <a:stCxn id="395" idx="1"/>
            <a:endCxn id="406" idx="3"/>
          </p:cNvCxnSpPr>
          <p:nvPr/>
        </p:nvCxnSpPr>
        <p:spPr>
          <a:xfrm rot="10800000">
            <a:off x="7026834" y="2012475"/>
            <a:ext cx="334200" cy="616200"/>
          </a:xfrm>
          <a:prstGeom prst="curvedConnector3">
            <a:avLst>
              <a:gd fmla="val 49986" name="adj1"/>
            </a:avLst>
          </a:prstGeom>
          <a:noFill/>
          <a:ln cap="flat" cmpd="sng" w="19050">
            <a:solidFill>
              <a:srgbClr val="000000"/>
            </a:solidFill>
            <a:prstDash val="solid"/>
            <a:round/>
            <a:headEnd len="med" w="med" type="none"/>
            <a:tailEnd len="med" w="med" type="none"/>
          </a:ln>
        </p:spPr>
      </p:cxnSp>
      <p:sp>
        <p:nvSpPr>
          <p:cNvPr id="408" name="Google Shape;408;p49"/>
          <p:cNvSpPr/>
          <p:nvPr/>
        </p:nvSpPr>
        <p:spPr>
          <a:xfrm>
            <a:off x="229193" y="2745375"/>
            <a:ext cx="1495500" cy="367500"/>
          </a:xfrm>
          <a:prstGeom prst="rect">
            <a:avLst/>
          </a:prstGeom>
          <a:noFill/>
          <a:ln cap="flat" cmpd="sng" w="19050">
            <a:solidFill>
              <a:srgbClr val="20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49"/>
          <p:cNvCxnSpPr>
            <a:endCxn id="408" idx="1"/>
          </p:cNvCxnSpPr>
          <p:nvPr/>
        </p:nvCxnSpPr>
        <p:spPr>
          <a:xfrm flipH="1" rot="5400000">
            <a:off x="-161257" y="3319575"/>
            <a:ext cx="2101200" cy="1320300"/>
          </a:xfrm>
          <a:prstGeom prst="curvedConnector4">
            <a:avLst>
              <a:gd fmla="val 8756" name="adj1"/>
              <a:gd fmla="val 110929" name="adj2"/>
            </a:avLst>
          </a:prstGeom>
          <a:noFill/>
          <a:ln cap="flat" cmpd="sng" w="19050">
            <a:solidFill>
              <a:srgbClr val="000000"/>
            </a:solidFill>
            <a:prstDash val="solid"/>
            <a:round/>
            <a:headEnd len="med" w="med" type="none"/>
            <a:tailEnd len="med" w="med" type="none"/>
          </a:ln>
        </p:spPr>
      </p:cxnSp>
      <p:cxnSp>
        <p:nvCxnSpPr>
          <p:cNvPr id="410" name="Google Shape;410;p49"/>
          <p:cNvCxnSpPr>
            <a:stCxn id="395" idx="2"/>
          </p:cNvCxnSpPr>
          <p:nvPr/>
        </p:nvCxnSpPr>
        <p:spPr>
          <a:xfrm rot="5400000">
            <a:off x="4434061" y="1327140"/>
            <a:ext cx="783000" cy="6566400"/>
          </a:xfrm>
          <a:prstGeom prst="curvedConnector2">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ph type="title"/>
          </p:nvPr>
        </p:nvSpPr>
        <p:spPr>
          <a:xfrm>
            <a:off x="925000" y="1749450"/>
            <a:ext cx="72789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Prototype Overview</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nvSpPr>
        <p:spPr>
          <a:xfrm rot="-5400000">
            <a:off x="-1135575" y="1555250"/>
            <a:ext cx="4763100" cy="16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FFFFFF"/>
                </a:solidFill>
                <a:latin typeface="Montserrat"/>
                <a:ea typeface="Montserrat"/>
                <a:cs typeface="Montserrat"/>
                <a:sym typeface="Montserrat"/>
              </a:rPr>
              <a:t>TOOLS</a:t>
            </a:r>
            <a:endParaRPr b="1" sz="3500">
              <a:solidFill>
                <a:srgbClr val="FFFFFF"/>
              </a:solidFill>
              <a:latin typeface="Montserrat"/>
              <a:ea typeface="Montserrat"/>
              <a:cs typeface="Montserrat"/>
              <a:sym typeface="Montserrat"/>
            </a:endParaRPr>
          </a:p>
        </p:txBody>
      </p:sp>
      <p:pic>
        <p:nvPicPr>
          <p:cNvPr id="421" name="Google Shape;421;p51"/>
          <p:cNvPicPr preferRelativeResize="0"/>
          <p:nvPr/>
        </p:nvPicPr>
        <p:blipFill>
          <a:blip r:embed="rId3">
            <a:alphaModFix/>
          </a:blip>
          <a:stretch>
            <a:fillRect/>
          </a:stretch>
        </p:blipFill>
        <p:spPr>
          <a:xfrm>
            <a:off x="3791725" y="3690300"/>
            <a:ext cx="2417450" cy="1208725"/>
          </a:xfrm>
          <a:prstGeom prst="rect">
            <a:avLst/>
          </a:prstGeom>
          <a:noFill/>
          <a:ln>
            <a:noFill/>
          </a:ln>
        </p:spPr>
      </p:pic>
      <p:pic>
        <p:nvPicPr>
          <p:cNvPr id="422" name="Google Shape;422;p51"/>
          <p:cNvPicPr preferRelativeResize="0"/>
          <p:nvPr/>
        </p:nvPicPr>
        <p:blipFill>
          <a:blip r:embed="rId4">
            <a:alphaModFix/>
          </a:blip>
          <a:stretch>
            <a:fillRect/>
          </a:stretch>
        </p:blipFill>
        <p:spPr>
          <a:xfrm>
            <a:off x="4219163" y="2091912"/>
            <a:ext cx="1562575" cy="1302150"/>
          </a:xfrm>
          <a:prstGeom prst="rect">
            <a:avLst/>
          </a:prstGeom>
          <a:noFill/>
          <a:ln>
            <a:noFill/>
          </a:ln>
        </p:spPr>
      </p:pic>
      <p:pic>
        <p:nvPicPr>
          <p:cNvPr id="423" name="Google Shape;423;p51"/>
          <p:cNvPicPr preferRelativeResize="0"/>
          <p:nvPr/>
        </p:nvPicPr>
        <p:blipFill>
          <a:blip r:embed="rId5">
            <a:alphaModFix/>
          </a:blip>
          <a:stretch>
            <a:fillRect/>
          </a:stretch>
        </p:blipFill>
        <p:spPr>
          <a:xfrm>
            <a:off x="3880950" y="676175"/>
            <a:ext cx="2239000" cy="1119500"/>
          </a:xfrm>
          <a:prstGeom prst="rect">
            <a:avLst/>
          </a:prstGeom>
          <a:noFill/>
          <a:ln>
            <a:noFill/>
          </a:ln>
        </p:spPr>
      </p:pic>
      <p:sp>
        <p:nvSpPr>
          <p:cNvPr id="424" name="Google Shape;424;p51"/>
          <p:cNvSpPr txBox="1"/>
          <p:nvPr/>
        </p:nvSpPr>
        <p:spPr>
          <a:xfrm>
            <a:off x="1030225" y="360900"/>
            <a:ext cx="2513100" cy="4057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sz="1700">
                <a:solidFill>
                  <a:schemeClr val="lt1"/>
                </a:solidFill>
                <a:latin typeface="Montserrat"/>
                <a:ea typeface="Montserrat"/>
                <a:cs typeface="Montserrat"/>
                <a:sym typeface="Montserrat"/>
              </a:rPr>
              <a:t>PROS</a:t>
            </a:r>
            <a:endParaRPr b="1" sz="17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rPr lang="en" sz="1700">
                <a:solidFill>
                  <a:schemeClr val="lt1"/>
                </a:solidFill>
                <a:latin typeface="Montserrat"/>
                <a:ea typeface="Montserrat"/>
                <a:cs typeface="Montserrat"/>
                <a:sym typeface="Montserrat"/>
              </a:rPr>
              <a:t>Prototype mockup</a:t>
            </a:r>
            <a:endParaRPr sz="17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rPr lang="en" sz="1700">
                <a:solidFill>
                  <a:schemeClr val="lt1"/>
                </a:solidFill>
                <a:latin typeface="Montserrat"/>
                <a:ea typeface="Montserrat"/>
                <a:cs typeface="Montserrat"/>
                <a:sym typeface="Montserrat"/>
              </a:rPr>
              <a:t>Customizing design</a:t>
            </a:r>
            <a:endParaRPr sz="17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rPr lang="en" sz="1700">
                <a:solidFill>
                  <a:schemeClr val="lt1"/>
                </a:solidFill>
                <a:latin typeface="Montserrat"/>
                <a:ea typeface="Montserrat"/>
                <a:cs typeface="Montserrat"/>
                <a:sym typeface="Montserrat"/>
              </a:rPr>
              <a:t>Clickable prototype</a:t>
            </a:r>
            <a:endParaRPr sz="17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rPr lang="en" sz="1700">
                <a:solidFill>
                  <a:schemeClr val="lt1"/>
                </a:solidFill>
                <a:latin typeface="Montserrat"/>
                <a:ea typeface="Montserrat"/>
                <a:cs typeface="Montserrat"/>
                <a:sym typeface="Montserrat"/>
              </a:rPr>
              <a:t>Easy to collaborate</a:t>
            </a:r>
            <a:endParaRPr sz="17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rPr lang="en" sz="1700">
                <a:solidFill>
                  <a:schemeClr val="lt1"/>
                </a:solidFill>
                <a:latin typeface="Montserrat"/>
                <a:ea typeface="Montserrat"/>
                <a:cs typeface="Montserrat"/>
                <a:sym typeface="Montserrat"/>
              </a:rPr>
              <a:t>Creating content</a:t>
            </a:r>
            <a:endParaRPr sz="17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rPr lang="en" sz="1700">
                <a:solidFill>
                  <a:schemeClr val="lt1"/>
                </a:solidFill>
                <a:latin typeface="Montserrat"/>
                <a:ea typeface="Montserrat"/>
                <a:cs typeface="Montserrat"/>
                <a:sym typeface="Montserrat"/>
              </a:rPr>
              <a:t>Generating feedback</a:t>
            </a:r>
            <a:endParaRPr sz="17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rPr lang="en" sz="1700">
                <a:solidFill>
                  <a:schemeClr val="lt1"/>
                </a:solidFill>
                <a:latin typeface="Montserrat"/>
                <a:ea typeface="Montserrat"/>
                <a:cs typeface="Montserrat"/>
                <a:sym typeface="Montserrat"/>
              </a:rPr>
              <a:t>Free icons</a:t>
            </a:r>
            <a:endParaRPr sz="1700">
              <a:solidFill>
                <a:schemeClr val="lt1"/>
              </a:solidFill>
              <a:latin typeface="Montserrat"/>
              <a:ea typeface="Montserrat"/>
              <a:cs typeface="Montserrat"/>
              <a:sym typeface="Montserrat"/>
            </a:endParaRPr>
          </a:p>
        </p:txBody>
      </p:sp>
      <p:sp>
        <p:nvSpPr>
          <p:cNvPr id="425" name="Google Shape;425;p51"/>
          <p:cNvSpPr txBox="1"/>
          <p:nvPr/>
        </p:nvSpPr>
        <p:spPr>
          <a:xfrm>
            <a:off x="6364225" y="360900"/>
            <a:ext cx="2513100" cy="435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lt1"/>
                </a:solidFill>
                <a:latin typeface="Montserrat"/>
                <a:ea typeface="Montserrat"/>
                <a:cs typeface="Montserrat"/>
                <a:sym typeface="Montserrat"/>
              </a:rPr>
              <a:t>CONS</a:t>
            </a:r>
            <a:endParaRPr b="1"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Consistency was sometimes difficult</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Broken links</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Content needs editing</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Difficult to find some icons</a:t>
            </a:r>
            <a:endParaRPr sz="17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idx="1" type="subTitle"/>
          </p:nvPr>
        </p:nvSpPr>
        <p:spPr>
          <a:xfrm>
            <a:off x="346750" y="761000"/>
            <a:ext cx="4093800" cy="3803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latin typeface="Muli"/>
                <a:ea typeface="Muli"/>
                <a:cs typeface="Muli"/>
                <a:sym typeface="Muli"/>
              </a:rPr>
              <a:t>No real AI interaction</a:t>
            </a:r>
            <a:endParaRPr sz="1700">
              <a:latin typeface="Muli"/>
              <a:ea typeface="Muli"/>
              <a:cs typeface="Muli"/>
              <a:sym typeface="Muli"/>
            </a:endParaRPr>
          </a:p>
          <a:p>
            <a:pPr indent="-336550" lvl="1" marL="914400" rtl="0" algn="l">
              <a:spcBef>
                <a:spcPts val="0"/>
              </a:spcBef>
              <a:spcAft>
                <a:spcPts val="0"/>
              </a:spcAft>
              <a:buSzPts val="1700"/>
              <a:buChar char="○"/>
            </a:pPr>
            <a:r>
              <a:rPr lang="en" sz="1700">
                <a:latin typeface="Muli"/>
                <a:ea typeface="Muli"/>
                <a:cs typeface="Muli"/>
                <a:sym typeface="Muli"/>
              </a:rPr>
              <a:t>Interviewer-generated feedback using AI</a:t>
            </a:r>
            <a:endParaRPr sz="1700">
              <a:latin typeface="Muli"/>
              <a:ea typeface="Muli"/>
              <a:cs typeface="Muli"/>
              <a:sym typeface="Muli"/>
            </a:endParaRPr>
          </a:p>
          <a:p>
            <a:pPr indent="-336550" lvl="0" marL="457200" rtl="0" algn="l">
              <a:spcBef>
                <a:spcPts val="0"/>
              </a:spcBef>
              <a:spcAft>
                <a:spcPts val="0"/>
              </a:spcAft>
              <a:buSzPts val="1700"/>
              <a:buFont typeface="Muli"/>
              <a:buChar char="●"/>
            </a:pPr>
            <a:r>
              <a:rPr lang="en" sz="1700">
                <a:latin typeface="Muli"/>
                <a:ea typeface="Muli"/>
                <a:cs typeface="Muli"/>
                <a:sym typeface="Muli"/>
              </a:rPr>
              <a:t>No child feedback included</a:t>
            </a:r>
            <a:endParaRPr sz="1700">
              <a:latin typeface="Muli"/>
              <a:ea typeface="Muli"/>
              <a:cs typeface="Muli"/>
              <a:sym typeface="Muli"/>
            </a:endParaRPr>
          </a:p>
          <a:p>
            <a:pPr indent="-336550" lvl="0" marL="457200" rtl="0" algn="l">
              <a:spcBef>
                <a:spcPts val="0"/>
              </a:spcBef>
              <a:spcAft>
                <a:spcPts val="0"/>
              </a:spcAft>
              <a:buSzPts val="1700"/>
              <a:buFont typeface="Muli"/>
              <a:buChar char="●"/>
            </a:pPr>
            <a:r>
              <a:rPr lang="en" sz="1700">
                <a:latin typeface="Muli"/>
                <a:ea typeface="Muli"/>
                <a:cs typeface="Muli"/>
                <a:sym typeface="Muli"/>
              </a:rPr>
              <a:t>Difficult to test real usage</a:t>
            </a:r>
            <a:endParaRPr sz="1700">
              <a:latin typeface="Muli"/>
              <a:ea typeface="Muli"/>
              <a:cs typeface="Muli"/>
              <a:sym typeface="Muli"/>
            </a:endParaRPr>
          </a:p>
          <a:p>
            <a:pPr indent="0" lvl="0" marL="0" rtl="0" algn="l">
              <a:spcBef>
                <a:spcPts val="1600"/>
              </a:spcBef>
              <a:spcAft>
                <a:spcPts val="0"/>
              </a:spcAft>
              <a:buNone/>
            </a:pPr>
            <a:r>
              <a:t/>
            </a:r>
            <a:endParaRPr sz="1700">
              <a:latin typeface="Muli"/>
              <a:ea typeface="Muli"/>
              <a:cs typeface="Muli"/>
              <a:sym typeface="Muli"/>
            </a:endParaRPr>
          </a:p>
          <a:p>
            <a:pPr indent="0" lvl="0" marL="0" rtl="0" algn="l">
              <a:spcBef>
                <a:spcPts val="1600"/>
              </a:spcBef>
              <a:spcAft>
                <a:spcPts val="0"/>
              </a:spcAft>
              <a:buNone/>
            </a:pPr>
            <a:r>
              <a:t/>
            </a:r>
            <a:endParaRPr sz="1700">
              <a:latin typeface="Muli"/>
              <a:ea typeface="Muli"/>
              <a:cs typeface="Muli"/>
              <a:sym typeface="Muli"/>
            </a:endParaRPr>
          </a:p>
          <a:p>
            <a:pPr indent="0" lvl="0" marL="0" rtl="0" algn="l">
              <a:spcBef>
                <a:spcPts val="1600"/>
              </a:spcBef>
              <a:spcAft>
                <a:spcPts val="0"/>
              </a:spcAft>
              <a:buNone/>
            </a:pPr>
            <a:r>
              <a:t/>
            </a:r>
            <a:endParaRPr sz="1700">
              <a:latin typeface="Muli"/>
              <a:ea typeface="Muli"/>
              <a:cs typeface="Muli"/>
              <a:sym typeface="Muli"/>
            </a:endParaRPr>
          </a:p>
          <a:p>
            <a:pPr indent="0" lvl="0" marL="0" rtl="0" algn="l">
              <a:spcBef>
                <a:spcPts val="1600"/>
              </a:spcBef>
              <a:spcAft>
                <a:spcPts val="1600"/>
              </a:spcAft>
              <a:buNone/>
            </a:pPr>
            <a:r>
              <a:rPr lang="en" sz="1700">
                <a:latin typeface="Muli"/>
                <a:ea typeface="Muli"/>
                <a:cs typeface="Muli"/>
                <a:sym typeface="Muli"/>
              </a:rPr>
              <a:t>Will the users who most need feedback help actually opt to use this app?</a:t>
            </a:r>
            <a:endParaRPr sz="1700">
              <a:latin typeface="Muli"/>
              <a:ea typeface="Muli"/>
              <a:cs typeface="Muli"/>
              <a:sym typeface="Muli"/>
            </a:endParaRPr>
          </a:p>
        </p:txBody>
      </p:sp>
      <p:sp>
        <p:nvSpPr>
          <p:cNvPr id="431" name="Google Shape;431;p52"/>
          <p:cNvSpPr txBox="1"/>
          <p:nvPr>
            <p:ph idx="8" type="title"/>
          </p:nvPr>
        </p:nvSpPr>
        <p:spPr>
          <a:xfrm>
            <a:off x="509189" y="309300"/>
            <a:ext cx="2718300" cy="5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432" name="Google Shape;432;p52"/>
          <p:cNvSpPr txBox="1"/>
          <p:nvPr>
            <p:ph idx="1" type="subTitle"/>
          </p:nvPr>
        </p:nvSpPr>
        <p:spPr>
          <a:xfrm>
            <a:off x="4662075" y="761000"/>
            <a:ext cx="4273500" cy="4046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latin typeface="Muli"/>
                <a:ea typeface="Muli"/>
                <a:cs typeface="Muli"/>
                <a:sym typeface="Muli"/>
              </a:rPr>
              <a:t>Re</a:t>
            </a:r>
            <a:r>
              <a:rPr lang="en" sz="1700">
                <a:latin typeface="Muli"/>
                <a:ea typeface="Muli"/>
                <a:cs typeface="Muli"/>
                <a:sym typeface="Muli"/>
              </a:rPr>
              <a:t>moved practice sessions </a:t>
            </a:r>
            <a:endParaRPr sz="1700">
              <a:latin typeface="Muli"/>
              <a:ea typeface="Muli"/>
              <a:cs typeface="Muli"/>
              <a:sym typeface="Muli"/>
            </a:endParaRPr>
          </a:p>
          <a:p>
            <a:pPr indent="-336550" lvl="1" marL="914400" rtl="0" algn="l">
              <a:spcBef>
                <a:spcPts val="0"/>
              </a:spcBef>
              <a:spcAft>
                <a:spcPts val="0"/>
              </a:spcAft>
              <a:buSzPts val="1700"/>
              <a:buChar char="○"/>
            </a:pPr>
            <a:r>
              <a:rPr lang="en" sz="1700">
                <a:latin typeface="Muli"/>
                <a:ea typeface="Muli"/>
                <a:cs typeface="Muli"/>
                <a:sym typeface="Muli"/>
              </a:rPr>
              <a:t>Some parents may have used</a:t>
            </a:r>
            <a:endParaRPr sz="1700">
              <a:latin typeface="Muli"/>
              <a:ea typeface="Muli"/>
              <a:cs typeface="Muli"/>
              <a:sym typeface="Muli"/>
            </a:endParaRPr>
          </a:p>
          <a:p>
            <a:pPr indent="-336550" lvl="0" marL="457200" rtl="0" algn="l">
              <a:spcBef>
                <a:spcPts val="0"/>
              </a:spcBef>
              <a:spcAft>
                <a:spcPts val="0"/>
              </a:spcAft>
              <a:buSzPts val="1700"/>
              <a:buFont typeface="Muli"/>
              <a:buChar char="●"/>
            </a:pPr>
            <a:r>
              <a:rPr lang="en" sz="1700">
                <a:latin typeface="Muli"/>
                <a:ea typeface="Muli"/>
                <a:cs typeface="Muli"/>
                <a:sym typeface="Muli"/>
              </a:rPr>
              <a:t>Mobile vs web </a:t>
            </a:r>
            <a:endParaRPr sz="1700">
              <a:latin typeface="Muli"/>
              <a:ea typeface="Muli"/>
              <a:cs typeface="Muli"/>
              <a:sym typeface="Muli"/>
            </a:endParaRPr>
          </a:p>
          <a:p>
            <a:pPr indent="-336550" lvl="1" marL="914400" rtl="0" algn="l">
              <a:spcBef>
                <a:spcPts val="0"/>
              </a:spcBef>
              <a:spcAft>
                <a:spcPts val="0"/>
              </a:spcAft>
              <a:buSzPts val="1700"/>
              <a:buFont typeface="Muli"/>
              <a:buChar char="○"/>
            </a:pPr>
            <a:r>
              <a:rPr lang="en" sz="1700">
                <a:latin typeface="Muli"/>
                <a:ea typeface="Muli"/>
                <a:cs typeface="Muli"/>
                <a:sym typeface="Muli"/>
              </a:rPr>
              <a:t>Difficult to fully engage with quantity of information </a:t>
            </a:r>
            <a:endParaRPr sz="1700">
              <a:latin typeface="Muli"/>
              <a:ea typeface="Muli"/>
              <a:cs typeface="Muli"/>
              <a:sym typeface="Muli"/>
            </a:endParaRPr>
          </a:p>
          <a:p>
            <a:pPr indent="-336550" lvl="1" marL="914400" rtl="0" algn="l">
              <a:spcBef>
                <a:spcPts val="0"/>
              </a:spcBef>
              <a:spcAft>
                <a:spcPts val="0"/>
              </a:spcAft>
              <a:buSzPts val="1700"/>
              <a:buFont typeface="Muli"/>
              <a:buChar char="○"/>
            </a:pPr>
            <a:r>
              <a:rPr lang="en" sz="1700">
                <a:latin typeface="Muli"/>
                <a:ea typeface="Muli"/>
                <a:cs typeface="Muli"/>
                <a:sym typeface="Muli"/>
              </a:rPr>
              <a:t>Flexibility of recording on-the-go </a:t>
            </a:r>
            <a:endParaRPr sz="1700">
              <a:latin typeface="Muli"/>
              <a:ea typeface="Muli"/>
              <a:cs typeface="Muli"/>
              <a:sym typeface="Muli"/>
            </a:endParaRPr>
          </a:p>
          <a:p>
            <a:pPr indent="-336550" lvl="0" marL="457200" rtl="0" algn="l">
              <a:spcBef>
                <a:spcPts val="0"/>
              </a:spcBef>
              <a:spcAft>
                <a:spcPts val="0"/>
              </a:spcAft>
              <a:buSzPts val="1700"/>
              <a:buFont typeface="Muli"/>
              <a:buChar char="●"/>
            </a:pPr>
            <a:r>
              <a:rPr lang="en" sz="1700">
                <a:latin typeface="Muli"/>
                <a:ea typeface="Muli"/>
                <a:cs typeface="Muli"/>
                <a:sym typeface="Muli"/>
              </a:rPr>
              <a:t>Text heavy screens</a:t>
            </a:r>
            <a:endParaRPr sz="1700">
              <a:latin typeface="Muli"/>
              <a:ea typeface="Muli"/>
              <a:cs typeface="Muli"/>
              <a:sym typeface="Muli"/>
            </a:endParaRPr>
          </a:p>
          <a:p>
            <a:pPr indent="-336550" lvl="1" marL="914400" rtl="0" algn="l">
              <a:spcBef>
                <a:spcPts val="0"/>
              </a:spcBef>
              <a:spcAft>
                <a:spcPts val="0"/>
              </a:spcAft>
              <a:buSzPts val="1700"/>
              <a:buFont typeface="Muli"/>
              <a:buChar char="○"/>
            </a:pPr>
            <a:r>
              <a:rPr lang="en" sz="1700">
                <a:latin typeface="Muli"/>
                <a:ea typeface="Muli"/>
                <a:cs typeface="Muli"/>
                <a:sym typeface="Muli"/>
              </a:rPr>
              <a:t>Quantity and importance of information </a:t>
            </a:r>
            <a:endParaRPr sz="1700">
              <a:latin typeface="Muli"/>
              <a:ea typeface="Muli"/>
              <a:cs typeface="Muli"/>
              <a:sym typeface="Muli"/>
            </a:endParaRPr>
          </a:p>
        </p:txBody>
      </p:sp>
      <p:sp>
        <p:nvSpPr>
          <p:cNvPr id="433" name="Google Shape;433;p52"/>
          <p:cNvSpPr txBox="1"/>
          <p:nvPr>
            <p:ph idx="8" type="title"/>
          </p:nvPr>
        </p:nvSpPr>
        <p:spPr>
          <a:xfrm>
            <a:off x="4824507" y="309300"/>
            <a:ext cx="1838100" cy="5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Trade offs</a:t>
            </a:r>
            <a:endParaRPr/>
          </a:p>
        </p:txBody>
      </p:sp>
      <p:cxnSp>
        <p:nvCxnSpPr>
          <p:cNvPr id="434" name="Google Shape;434;p52"/>
          <p:cNvCxnSpPr/>
          <p:nvPr/>
        </p:nvCxnSpPr>
        <p:spPr>
          <a:xfrm>
            <a:off x="4516750" y="235075"/>
            <a:ext cx="7200" cy="4572000"/>
          </a:xfrm>
          <a:prstGeom prst="straightConnector1">
            <a:avLst/>
          </a:prstGeom>
          <a:noFill/>
          <a:ln cap="flat" cmpd="sng" w="19050">
            <a:solidFill>
              <a:schemeClr val="dk2"/>
            </a:solidFill>
            <a:prstDash val="solid"/>
            <a:round/>
            <a:headEnd len="med" w="med" type="none"/>
            <a:tailEnd len="med" w="med" type="none"/>
          </a:ln>
        </p:spPr>
      </p:cxnSp>
      <p:cxnSp>
        <p:nvCxnSpPr>
          <p:cNvPr id="435" name="Google Shape;435;p52"/>
          <p:cNvCxnSpPr/>
          <p:nvPr/>
        </p:nvCxnSpPr>
        <p:spPr>
          <a:xfrm>
            <a:off x="1931275" y="2798400"/>
            <a:ext cx="0" cy="898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txBox="1"/>
          <p:nvPr/>
        </p:nvSpPr>
        <p:spPr>
          <a:xfrm>
            <a:off x="428675" y="1346600"/>
            <a:ext cx="7849800" cy="34557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Montserrat"/>
              <a:buChar char="●"/>
            </a:pPr>
            <a:r>
              <a:rPr b="1" lang="en" sz="1700">
                <a:solidFill>
                  <a:schemeClr val="lt1"/>
                </a:solidFill>
                <a:latin typeface="Montserrat"/>
                <a:ea typeface="Montserrat"/>
                <a:cs typeface="Montserrat"/>
                <a:sym typeface="Montserrat"/>
              </a:rPr>
              <a:t>Simple Task</a:t>
            </a:r>
            <a:endParaRPr b="1"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Tips and learn more are hard coded, not generated</a:t>
            </a:r>
            <a:endParaRPr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Saving doesn’t actually update the server</a:t>
            </a:r>
            <a:endParaRPr sz="1700">
              <a:solidFill>
                <a:schemeClr val="lt1"/>
              </a:solidFill>
              <a:latin typeface="Montserrat"/>
              <a:ea typeface="Montserrat"/>
              <a:cs typeface="Montserrat"/>
              <a:sym typeface="Montserrat"/>
            </a:endParaRPr>
          </a:p>
          <a:p>
            <a:pPr indent="-336550" lvl="0" marL="457200" rtl="0" algn="l">
              <a:lnSpc>
                <a:spcPct val="115000"/>
              </a:lnSpc>
              <a:spcBef>
                <a:spcPts val="0"/>
              </a:spcBef>
              <a:spcAft>
                <a:spcPts val="0"/>
              </a:spcAft>
              <a:buClr>
                <a:schemeClr val="lt1"/>
              </a:buClr>
              <a:buSzPts val="1700"/>
              <a:buFont typeface="Montserrat"/>
              <a:buChar char="●"/>
            </a:pPr>
            <a:r>
              <a:rPr b="1" lang="en" sz="1700">
                <a:solidFill>
                  <a:schemeClr val="lt1"/>
                </a:solidFill>
                <a:latin typeface="Montserrat"/>
                <a:ea typeface="Montserrat"/>
                <a:cs typeface="Montserrat"/>
                <a:sym typeface="Montserrat"/>
              </a:rPr>
              <a:t>Moderate Task</a:t>
            </a:r>
            <a:endParaRPr b="1"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Recording will be done by interviewer, not in the prototype</a:t>
            </a:r>
            <a:endParaRPr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Edit/Delete/Upload doesn’t actually do anything on a server</a:t>
            </a:r>
            <a:endParaRPr sz="1700">
              <a:solidFill>
                <a:schemeClr val="lt1"/>
              </a:solidFill>
              <a:latin typeface="Montserrat"/>
              <a:ea typeface="Montserrat"/>
              <a:cs typeface="Montserrat"/>
              <a:sym typeface="Montserrat"/>
            </a:endParaRPr>
          </a:p>
          <a:p>
            <a:pPr indent="-336550" lvl="0" marL="457200" rtl="0" algn="l">
              <a:lnSpc>
                <a:spcPct val="115000"/>
              </a:lnSpc>
              <a:spcBef>
                <a:spcPts val="0"/>
              </a:spcBef>
              <a:spcAft>
                <a:spcPts val="0"/>
              </a:spcAft>
              <a:buClr>
                <a:schemeClr val="lt1"/>
              </a:buClr>
              <a:buSzPts val="1700"/>
              <a:buFont typeface="Montserrat"/>
              <a:buChar char="●"/>
            </a:pPr>
            <a:r>
              <a:rPr b="1" lang="en" sz="1700">
                <a:solidFill>
                  <a:schemeClr val="lt1"/>
                </a:solidFill>
                <a:latin typeface="Montserrat"/>
                <a:ea typeface="Montserrat"/>
                <a:cs typeface="Montserrat"/>
                <a:sym typeface="Montserrat"/>
              </a:rPr>
              <a:t>Complex Task</a:t>
            </a:r>
            <a:endParaRPr b="1"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Question/interaction with AI agent has been hardcoded</a:t>
            </a:r>
            <a:endParaRPr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We would provide a response to a question that a parent asks (not connected to ChatGPT or other LLM)</a:t>
            </a:r>
            <a:endParaRPr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Search feature, filter - no backend to do real data segmenting</a:t>
            </a:r>
            <a:endParaRPr sz="1700">
              <a:solidFill>
                <a:schemeClr val="lt1"/>
              </a:solidFill>
              <a:latin typeface="Montserrat"/>
              <a:ea typeface="Montserrat"/>
              <a:cs typeface="Montserrat"/>
              <a:sym typeface="Montserrat"/>
            </a:endParaRPr>
          </a:p>
        </p:txBody>
      </p:sp>
      <p:sp>
        <p:nvSpPr>
          <p:cNvPr id="441" name="Google Shape;441;p53"/>
          <p:cNvSpPr txBox="1"/>
          <p:nvPr>
            <p:ph type="title"/>
          </p:nvPr>
        </p:nvSpPr>
        <p:spPr>
          <a:xfrm>
            <a:off x="282275" y="568600"/>
            <a:ext cx="4575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Wizard of Oz</a:t>
            </a:r>
            <a:endParaRPr sz="3500"/>
          </a:p>
        </p:txBody>
      </p:sp>
      <p:pic>
        <p:nvPicPr>
          <p:cNvPr id="442" name="Google Shape;442;p53"/>
          <p:cNvPicPr preferRelativeResize="0"/>
          <p:nvPr/>
        </p:nvPicPr>
        <p:blipFill>
          <a:blip r:embed="rId3">
            <a:alphaModFix/>
          </a:blip>
          <a:stretch>
            <a:fillRect/>
          </a:stretch>
        </p:blipFill>
        <p:spPr>
          <a:xfrm>
            <a:off x="7288750" y="419050"/>
            <a:ext cx="1477576" cy="1477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4"/>
          <p:cNvSpPr txBox="1"/>
          <p:nvPr>
            <p:ph type="title"/>
          </p:nvPr>
        </p:nvSpPr>
        <p:spPr>
          <a:xfrm>
            <a:off x="25" y="1712225"/>
            <a:ext cx="91440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sz="3100"/>
              <a:t>Questions? Feedback?</a:t>
            </a:r>
            <a:endParaRPr sz="3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Space </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Solution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720000" y="44502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Summary</a:t>
            </a:r>
            <a:endParaRPr sz="2400"/>
          </a:p>
        </p:txBody>
      </p:sp>
      <p:sp>
        <p:nvSpPr>
          <p:cNvPr id="453" name="Google Shape;453;p55"/>
          <p:cNvSpPr txBox="1"/>
          <p:nvPr>
            <p:ph idx="1" type="body"/>
          </p:nvPr>
        </p:nvSpPr>
        <p:spPr>
          <a:xfrm>
            <a:off x="720000" y="1152475"/>
            <a:ext cx="770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nurtured</a:t>
            </a:r>
            <a:endParaRPr b="1"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With nurtured, we want to help parents nurture their students – supporting growth every step of the way.</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b="1" lang="en" sz="1700">
                <a:solidFill>
                  <a:srgbClr val="38761D"/>
                </a:solidFill>
                <a:latin typeface="Montserrat"/>
                <a:ea typeface="Montserrat"/>
                <a:cs typeface="Montserrat"/>
                <a:sym typeface="Montserrat"/>
              </a:rPr>
              <a:t>Green</a:t>
            </a:r>
            <a:r>
              <a:rPr lang="en" sz="1700">
                <a:latin typeface="Montserrat"/>
                <a:ea typeface="Montserrat"/>
                <a:cs typeface="Montserrat"/>
                <a:sym typeface="Montserrat"/>
              </a:rPr>
              <a:t> for growth!</a:t>
            </a:r>
            <a:endParaRPr sz="1700">
              <a:latin typeface="Montserrat"/>
              <a:ea typeface="Montserrat"/>
              <a:cs typeface="Montserrat"/>
              <a:sym typeface="Montserrat"/>
            </a:endParaRPr>
          </a:p>
          <a:p>
            <a:pPr indent="0" lvl="0" marL="457200" rtl="0" algn="l">
              <a:spcBef>
                <a:spcPts val="0"/>
              </a:spcBef>
              <a:spcAft>
                <a:spcPts val="0"/>
              </a:spcAft>
              <a:buNone/>
            </a:pPr>
            <a:r>
              <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Tasks:</a:t>
            </a:r>
            <a:endParaRPr sz="1700">
              <a:latin typeface="Montserrat"/>
              <a:ea typeface="Montserrat"/>
              <a:cs typeface="Montserrat"/>
              <a:sym typeface="Montserrat"/>
            </a:endParaRPr>
          </a:p>
          <a:p>
            <a:pPr indent="-336550" lvl="1" marL="914400" rtl="0" algn="l">
              <a:spcBef>
                <a:spcPts val="0"/>
              </a:spcBef>
              <a:spcAft>
                <a:spcPts val="0"/>
              </a:spcAft>
              <a:buSzPts val="1700"/>
              <a:buFont typeface="Montserrat"/>
              <a:buChar char="○"/>
            </a:pPr>
            <a:r>
              <a:rPr lang="en" sz="1700">
                <a:latin typeface="Montserrat"/>
                <a:ea typeface="Montserrat"/>
                <a:cs typeface="Montserrat"/>
                <a:sym typeface="Montserrat"/>
              </a:rPr>
              <a:t>Simple: Access tip of the day</a:t>
            </a:r>
            <a:endParaRPr sz="1700">
              <a:latin typeface="Montserrat"/>
              <a:ea typeface="Montserrat"/>
              <a:cs typeface="Montserrat"/>
              <a:sym typeface="Montserrat"/>
            </a:endParaRPr>
          </a:p>
          <a:p>
            <a:pPr indent="-336550" lvl="1" marL="914400" rtl="0" algn="l">
              <a:spcBef>
                <a:spcPts val="0"/>
              </a:spcBef>
              <a:spcAft>
                <a:spcPts val="0"/>
              </a:spcAft>
              <a:buSzPts val="1700"/>
              <a:buFont typeface="Montserrat"/>
              <a:buChar char="○"/>
            </a:pPr>
            <a:r>
              <a:rPr lang="en" sz="1700">
                <a:latin typeface="Montserrat"/>
                <a:ea typeface="Montserrat"/>
                <a:cs typeface="Montserrat"/>
                <a:sym typeface="Montserrat"/>
              </a:rPr>
              <a:t>Moderate: Record a live lesson</a:t>
            </a:r>
            <a:endParaRPr sz="1700">
              <a:latin typeface="Montserrat"/>
              <a:ea typeface="Montserrat"/>
              <a:cs typeface="Montserrat"/>
              <a:sym typeface="Montserrat"/>
            </a:endParaRPr>
          </a:p>
          <a:p>
            <a:pPr indent="-336550" lvl="1" marL="914400" rtl="0" algn="l">
              <a:spcBef>
                <a:spcPts val="0"/>
              </a:spcBef>
              <a:spcAft>
                <a:spcPts val="0"/>
              </a:spcAft>
              <a:buSzPts val="1700"/>
              <a:buFont typeface="Montserrat"/>
              <a:buChar char="○"/>
            </a:pPr>
            <a:r>
              <a:rPr lang="en" sz="1700">
                <a:latin typeface="Montserrat"/>
                <a:ea typeface="Montserrat"/>
                <a:cs typeface="Montserrat"/>
                <a:sym typeface="Montserrat"/>
              </a:rPr>
              <a:t>Complex: Analyze your report</a:t>
            </a:r>
            <a:endParaRPr sz="1700">
              <a:latin typeface="Montserrat"/>
              <a:ea typeface="Montserrat"/>
              <a:cs typeface="Montserrat"/>
              <a:sym typeface="Montserrat"/>
            </a:endParaRPr>
          </a:p>
          <a:p>
            <a:pPr indent="-336550" lvl="2" marL="1371600" rtl="0" algn="l">
              <a:lnSpc>
                <a:spcPct val="100000"/>
              </a:lnSpc>
              <a:spcBef>
                <a:spcPts val="0"/>
              </a:spcBef>
              <a:spcAft>
                <a:spcPts val="0"/>
              </a:spcAft>
              <a:buSzPts val="1700"/>
              <a:buFont typeface="Montserrat"/>
              <a:buChar char="■"/>
            </a:pPr>
            <a:r>
              <a:rPr lang="en" sz="1700">
                <a:latin typeface="Montserrat"/>
                <a:ea typeface="Montserrat"/>
                <a:cs typeface="Montserrat"/>
                <a:sym typeface="Montserrat"/>
              </a:rPr>
              <a:t>Changed complex task based on feedback from interviews</a:t>
            </a:r>
            <a:endParaRPr sz="17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1178775" y="1712225"/>
            <a:ext cx="68703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Med-Fi Prototype Link</a:t>
            </a:r>
            <a:endParaRPr/>
          </a:p>
        </p:txBody>
      </p:sp>
      <p:sp>
        <p:nvSpPr>
          <p:cNvPr id="464" name="Google Shape;464;p57"/>
          <p:cNvSpPr txBox="1"/>
          <p:nvPr/>
        </p:nvSpPr>
        <p:spPr>
          <a:xfrm>
            <a:off x="1562500" y="3447950"/>
            <a:ext cx="65238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u="sng">
                <a:solidFill>
                  <a:schemeClr val="hlink"/>
                </a:solidFill>
                <a:latin typeface="Muli"/>
                <a:ea typeface="Muli"/>
                <a:cs typeface="Muli"/>
                <a:sym typeface="Muli"/>
                <a:hlinkClick r:id="rId3"/>
              </a:rPr>
              <a:t>https://www.figma.com/file/oCOuGJZPxVFXkWoMFWCuvR/CS377E?type=design&amp;node-id=284-23742</a:t>
            </a:r>
            <a:endParaRPr sz="2100">
              <a:solidFill>
                <a:schemeClr val="lt1"/>
              </a:solidFill>
              <a:latin typeface="Muli"/>
              <a:ea typeface="Muli"/>
              <a:cs typeface="Muli"/>
              <a:sym typeface="Muli"/>
            </a:endParaRPr>
          </a:p>
          <a:p>
            <a:pPr indent="0" lvl="0" marL="0" rtl="0" algn="l">
              <a:spcBef>
                <a:spcPts val="0"/>
              </a:spcBef>
              <a:spcAft>
                <a:spcPts val="0"/>
              </a:spcAft>
              <a:buNone/>
            </a:pPr>
            <a:r>
              <a:t/>
            </a:r>
            <a:endParaRPr sz="2100">
              <a:solidFill>
                <a:schemeClr val="lt1"/>
              </a:solidFill>
              <a:latin typeface="Muli"/>
              <a:ea typeface="Muli"/>
              <a:cs typeface="Muli"/>
              <a:sym typeface="Mul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txBox="1"/>
          <p:nvPr>
            <p:ph type="title"/>
          </p:nvPr>
        </p:nvSpPr>
        <p:spPr>
          <a:xfrm>
            <a:off x="867600" y="1712225"/>
            <a:ext cx="72867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a:t>
            </a:r>
            <a:r>
              <a:rPr lang="en"/>
              <a:t>-fi Prototype Iteration / </a:t>
            </a:r>
            <a:endParaRPr/>
          </a:p>
          <a:p>
            <a:pPr indent="0" lvl="0" marL="0" rtl="0" algn="ctr">
              <a:spcBef>
                <a:spcPts val="0"/>
              </a:spcBef>
              <a:spcAft>
                <a:spcPts val="0"/>
              </a:spcAft>
              <a:buNone/>
            </a:pPr>
            <a:r>
              <a:rPr lang="en"/>
              <a:t>Other Screens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9"/>
          <p:cNvSpPr txBox="1"/>
          <p:nvPr>
            <p:ph idx="4294967295" type="title"/>
          </p:nvPr>
        </p:nvSpPr>
        <p:spPr>
          <a:xfrm>
            <a:off x="627500" y="185025"/>
            <a:ext cx="3206400" cy="43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Moderate</a:t>
            </a:r>
            <a:r>
              <a:rPr lang="en" sz="4200"/>
              <a:t> Task: </a:t>
            </a:r>
            <a:r>
              <a:rPr b="0" lang="en" sz="4200"/>
              <a:t>Record a live lesson</a:t>
            </a:r>
            <a:endParaRPr b="0" sz="4200"/>
          </a:p>
        </p:txBody>
      </p:sp>
      <p:pic>
        <p:nvPicPr>
          <p:cNvPr id="475" name="Google Shape;475;p59"/>
          <p:cNvPicPr preferRelativeResize="0"/>
          <p:nvPr/>
        </p:nvPicPr>
        <p:blipFill>
          <a:blip r:embed="rId3">
            <a:alphaModFix/>
          </a:blip>
          <a:stretch>
            <a:fillRect/>
          </a:stretch>
        </p:blipFill>
        <p:spPr>
          <a:xfrm>
            <a:off x="3833977" y="396475"/>
            <a:ext cx="5027699" cy="43505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0"/>
          <p:cNvPicPr preferRelativeResize="0"/>
          <p:nvPr/>
        </p:nvPicPr>
        <p:blipFill rotWithShape="1">
          <a:blip r:embed="rId3">
            <a:alphaModFix/>
          </a:blip>
          <a:srcRect b="0" l="39349" r="0" t="0"/>
          <a:stretch/>
        </p:blipFill>
        <p:spPr>
          <a:xfrm>
            <a:off x="6353321" y="152400"/>
            <a:ext cx="1868624" cy="4838701"/>
          </a:xfrm>
          <a:prstGeom prst="rect">
            <a:avLst/>
          </a:prstGeom>
          <a:noFill/>
          <a:ln>
            <a:noFill/>
          </a:ln>
        </p:spPr>
      </p:pic>
      <p:sp>
        <p:nvSpPr>
          <p:cNvPr id="481" name="Google Shape;481;p60"/>
          <p:cNvSpPr txBox="1"/>
          <p:nvPr>
            <p:ph idx="4294967295" type="title"/>
          </p:nvPr>
        </p:nvSpPr>
        <p:spPr>
          <a:xfrm>
            <a:off x="627500" y="185025"/>
            <a:ext cx="4219200" cy="43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Complex Task: </a:t>
            </a:r>
            <a:r>
              <a:rPr b="0" lang="en" sz="4200"/>
              <a:t>Analyze lesson report</a:t>
            </a:r>
            <a:endParaRPr b="0" sz="4200"/>
          </a:p>
        </p:txBody>
      </p:sp>
      <p:sp>
        <p:nvSpPr>
          <p:cNvPr id="482" name="Google Shape;482;p60"/>
          <p:cNvSpPr/>
          <p:nvPr/>
        </p:nvSpPr>
        <p:spPr>
          <a:xfrm>
            <a:off x="6417000" y="233475"/>
            <a:ext cx="771300" cy="154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1"/>
          <p:cNvSpPr txBox="1"/>
          <p:nvPr>
            <p:ph idx="4294967295" type="title"/>
          </p:nvPr>
        </p:nvSpPr>
        <p:spPr>
          <a:xfrm>
            <a:off x="627500" y="185025"/>
            <a:ext cx="4219200" cy="43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Onboarding </a:t>
            </a:r>
            <a:endParaRPr b="0" sz="4200"/>
          </a:p>
        </p:txBody>
      </p:sp>
      <p:pic>
        <p:nvPicPr>
          <p:cNvPr id="488" name="Google Shape;488;p61"/>
          <p:cNvPicPr preferRelativeResize="0"/>
          <p:nvPr/>
        </p:nvPicPr>
        <p:blipFill>
          <a:blip r:embed="rId3">
            <a:alphaModFix/>
          </a:blip>
          <a:stretch>
            <a:fillRect/>
          </a:stretch>
        </p:blipFill>
        <p:spPr>
          <a:xfrm>
            <a:off x="2395900" y="1470925"/>
            <a:ext cx="4962949" cy="2928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2"/>
          <p:cNvSpPr txBox="1"/>
          <p:nvPr>
            <p:ph idx="4294967295" type="title"/>
          </p:nvPr>
        </p:nvSpPr>
        <p:spPr>
          <a:xfrm>
            <a:off x="627500" y="185025"/>
            <a:ext cx="4219200" cy="43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User Profile</a:t>
            </a:r>
            <a:endParaRPr b="0" sz="4200"/>
          </a:p>
        </p:txBody>
      </p:sp>
      <p:pic>
        <p:nvPicPr>
          <p:cNvPr id="494" name="Google Shape;494;p62"/>
          <p:cNvPicPr preferRelativeResize="0"/>
          <p:nvPr/>
        </p:nvPicPr>
        <p:blipFill>
          <a:blip r:embed="rId3">
            <a:alphaModFix/>
          </a:blip>
          <a:stretch>
            <a:fillRect/>
          </a:stretch>
        </p:blipFill>
        <p:spPr>
          <a:xfrm>
            <a:off x="2614803" y="1471705"/>
            <a:ext cx="4219202" cy="274959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3"/>
          <p:cNvSpPr txBox="1"/>
          <p:nvPr>
            <p:ph idx="4294967295" type="title"/>
          </p:nvPr>
        </p:nvSpPr>
        <p:spPr>
          <a:xfrm>
            <a:off x="627500" y="185025"/>
            <a:ext cx="4219200" cy="43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Tip of the Day</a:t>
            </a:r>
            <a:endParaRPr b="0" sz="4200"/>
          </a:p>
        </p:txBody>
      </p:sp>
      <p:pic>
        <p:nvPicPr>
          <p:cNvPr id="500" name="Google Shape;500;p63"/>
          <p:cNvPicPr preferRelativeResize="0"/>
          <p:nvPr/>
        </p:nvPicPr>
        <p:blipFill>
          <a:blip r:embed="rId3">
            <a:alphaModFix/>
          </a:blip>
          <a:stretch>
            <a:fillRect/>
          </a:stretch>
        </p:blipFill>
        <p:spPr>
          <a:xfrm>
            <a:off x="1736588" y="1378075"/>
            <a:ext cx="5975624" cy="30443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4"/>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Low-fi Prototype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282275" y="568600"/>
            <a:ext cx="8584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Problem Space + Solution Overview</a:t>
            </a:r>
            <a:endParaRPr sz="3500"/>
          </a:p>
        </p:txBody>
      </p:sp>
      <p:sp>
        <p:nvSpPr>
          <p:cNvPr id="203" name="Google Shape;203;p29"/>
          <p:cNvSpPr txBox="1"/>
          <p:nvPr/>
        </p:nvSpPr>
        <p:spPr>
          <a:xfrm>
            <a:off x="428675" y="1346600"/>
            <a:ext cx="7849800" cy="34557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n" sz="1700">
                <a:solidFill>
                  <a:schemeClr val="lt1"/>
                </a:solidFill>
                <a:latin typeface="Montserrat"/>
                <a:ea typeface="Montserrat"/>
                <a:cs typeface="Montserrat"/>
                <a:sym typeface="Montserrat"/>
              </a:rPr>
              <a:t>All students deserve access to a quality education.</a:t>
            </a:r>
            <a:endParaRPr sz="1700">
              <a:solidFill>
                <a:schemeClr val="lt1"/>
              </a:solidFill>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457200" rtl="0" algn="ctr">
              <a:lnSpc>
                <a:spcPct val="115000"/>
              </a:lnSpc>
              <a:spcBef>
                <a:spcPts val="0"/>
              </a:spcBef>
              <a:spcAft>
                <a:spcPts val="0"/>
              </a:spcAft>
              <a:buNone/>
            </a:pPr>
            <a:r>
              <a:rPr lang="en" sz="1700">
                <a:solidFill>
                  <a:schemeClr val="lt1"/>
                </a:solidFill>
                <a:latin typeface="Montserrat"/>
                <a:ea typeface="Montserrat"/>
                <a:cs typeface="Montserrat"/>
                <a:sym typeface="Montserrat"/>
              </a:rPr>
              <a:t> Not all homeschooling parents have the </a:t>
            </a:r>
            <a:r>
              <a:rPr lang="en" sz="1700">
                <a:solidFill>
                  <a:schemeClr val="lt1"/>
                </a:solidFill>
                <a:latin typeface="Montserrat"/>
                <a:ea typeface="Montserrat"/>
                <a:cs typeface="Montserrat"/>
                <a:sym typeface="Montserrat"/>
              </a:rPr>
              <a:t>resources</a:t>
            </a:r>
            <a:r>
              <a:rPr lang="en" sz="1700">
                <a:solidFill>
                  <a:schemeClr val="lt1"/>
                </a:solidFill>
                <a:latin typeface="Montserrat"/>
                <a:ea typeface="Montserrat"/>
                <a:cs typeface="Montserrat"/>
                <a:sym typeface="Montserrat"/>
              </a:rPr>
              <a:t> or experience to provide such an education, leading to unequal outcomes during schooling and later in life.</a:t>
            </a:r>
            <a:endParaRPr sz="1700">
              <a:solidFill>
                <a:schemeClr val="lt1"/>
              </a:solidFill>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457200" rtl="0" algn="ctr">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0" lvl="0" marL="457200" rtl="0" algn="ctr">
              <a:lnSpc>
                <a:spcPct val="115000"/>
              </a:lnSpc>
              <a:spcBef>
                <a:spcPts val="0"/>
              </a:spcBef>
              <a:spcAft>
                <a:spcPts val="0"/>
              </a:spcAft>
              <a:buNone/>
            </a:pPr>
            <a:r>
              <a:rPr b="1" lang="en" sz="1700">
                <a:solidFill>
                  <a:schemeClr val="lt1"/>
                </a:solidFill>
                <a:latin typeface="Montserrat"/>
                <a:ea typeface="Montserrat"/>
                <a:cs typeface="Montserrat"/>
                <a:sym typeface="Montserrat"/>
              </a:rPr>
              <a:t>We want to level the playing field and provide resources for homeschooling parents to be better equipped and more empowered in their teaching, </a:t>
            </a:r>
            <a:r>
              <a:rPr b="1" i="1" lang="en" sz="1700">
                <a:solidFill>
                  <a:schemeClr val="lt1"/>
                </a:solidFill>
                <a:latin typeface="Montserrat"/>
                <a:ea typeface="Montserrat"/>
                <a:cs typeface="Montserrat"/>
                <a:sym typeface="Montserrat"/>
              </a:rPr>
              <a:t>for their kids</a:t>
            </a:r>
            <a:r>
              <a:rPr b="1" lang="en" sz="1700">
                <a:solidFill>
                  <a:schemeClr val="lt1"/>
                </a:solidFill>
                <a:latin typeface="Montserrat"/>
                <a:ea typeface="Montserrat"/>
                <a:cs typeface="Montserrat"/>
                <a:sym typeface="Montserrat"/>
              </a:rPr>
              <a:t>. </a:t>
            </a:r>
            <a:endParaRPr b="1" sz="1700">
              <a:solidFill>
                <a:schemeClr val="lt1"/>
              </a:solidFill>
              <a:latin typeface="Montserrat"/>
              <a:ea typeface="Montserrat"/>
              <a:cs typeface="Montserrat"/>
              <a:sym typeface="Montserrat"/>
            </a:endParaRPr>
          </a:p>
        </p:txBody>
      </p:sp>
      <p:cxnSp>
        <p:nvCxnSpPr>
          <p:cNvPr id="204" name="Google Shape;204;p29"/>
          <p:cNvCxnSpPr/>
          <p:nvPr/>
        </p:nvCxnSpPr>
        <p:spPr>
          <a:xfrm>
            <a:off x="4449675" y="3032150"/>
            <a:ext cx="9300" cy="6567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5"/>
          <p:cNvSpPr txBox="1"/>
          <p:nvPr>
            <p:ph type="title"/>
          </p:nvPr>
        </p:nvSpPr>
        <p:spPr>
          <a:xfrm>
            <a:off x="627500" y="185025"/>
            <a:ext cx="7578000" cy="10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1: Tip of the Day (simple)</a:t>
            </a:r>
            <a:endParaRPr sz="4200"/>
          </a:p>
        </p:txBody>
      </p:sp>
      <p:pic>
        <p:nvPicPr>
          <p:cNvPr id="511" name="Google Shape;511;p65"/>
          <p:cNvPicPr preferRelativeResize="0"/>
          <p:nvPr/>
        </p:nvPicPr>
        <p:blipFill rotWithShape="1">
          <a:blip r:embed="rId3">
            <a:alphaModFix/>
          </a:blip>
          <a:srcRect b="12864" l="5281" r="80350" t="14413"/>
          <a:stretch/>
        </p:blipFill>
        <p:spPr>
          <a:xfrm>
            <a:off x="218028" y="1434875"/>
            <a:ext cx="1489700" cy="3233498"/>
          </a:xfrm>
          <a:prstGeom prst="rect">
            <a:avLst/>
          </a:prstGeom>
          <a:noFill/>
          <a:ln>
            <a:noFill/>
          </a:ln>
        </p:spPr>
      </p:pic>
      <p:pic>
        <p:nvPicPr>
          <p:cNvPr id="512" name="Google Shape;512;p65"/>
          <p:cNvPicPr preferRelativeResize="0"/>
          <p:nvPr/>
        </p:nvPicPr>
        <p:blipFill rotWithShape="1">
          <a:blip r:embed="rId3">
            <a:alphaModFix/>
          </a:blip>
          <a:srcRect b="12864" l="23727" r="61905" t="14413"/>
          <a:stretch/>
        </p:blipFill>
        <p:spPr>
          <a:xfrm>
            <a:off x="1903503" y="1434875"/>
            <a:ext cx="1489700" cy="3233498"/>
          </a:xfrm>
          <a:prstGeom prst="rect">
            <a:avLst/>
          </a:prstGeom>
          <a:noFill/>
          <a:ln>
            <a:noFill/>
          </a:ln>
        </p:spPr>
      </p:pic>
      <p:pic>
        <p:nvPicPr>
          <p:cNvPr id="513" name="Google Shape;513;p65"/>
          <p:cNvPicPr preferRelativeResize="0"/>
          <p:nvPr/>
        </p:nvPicPr>
        <p:blipFill rotWithShape="1">
          <a:blip r:embed="rId3">
            <a:alphaModFix/>
          </a:blip>
          <a:srcRect b="12864" l="40826" r="44805" t="14413"/>
          <a:stretch/>
        </p:blipFill>
        <p:spPr>
          <a:xfrm>
            <a:off x="3588972" y="1434875"/>
            <a:ext cx="1489700" cy="3233431"/>
          </a:xfrm>
          <a:prstGeom prst="rect">
            <a:avLst/>
          </a:prstGeom>
          <a:noFill/>
          <a:ln>
            <a:noFill/>
          </a:ln>
        </p:spPr>
      </p:pic>
      <p:pic>
        <p:nvPicPr>
          <p:cNvPr id="514" name="Google Shape;514;p65"/>
          <p:cNvPicPr preferRelativeResize="0"/>
          <p:nvPr/>
        </p:nvPicPr>
        <p:blipFill rotWithShape="1">
          <a:blip r:embed="rId3">
            <a:alphaModFix/>
          </a:blip>
          <a:srcRect b="12864" l="60682" r="24950" t="14413"/>
          <a:stretch/>
        </p:blipFill>
        <p:spPr>
          <a:xfrm>
            <a:off x="5265751" y="1434875"/>
            <a:ext cx="1489700" cy="3233498"/>
          </a:xfrm>
          <a:prstGeom prst="rect">
            <a:avLst/>
          </a:prstGeom>
          <a:noFill/>
          <a:ln>
            <a:noFill/>
          </a:ln>
        </p:spPr>
      </p:pic>
      <p:pic>
        <p:nvPicPr>
          <p:cNvPr id="515" name="Google Shape;515;p65"/>
          <p:cNvPicPr preferRelativeResize="0"/>
          <p:nvPr/>
        </p:nvPicPr>
        <p:blipFill rotWithShape="1">
          <a:blip r:embed="rId3">
            <a:alphaModFix/>
          </a:blip>
          <a:srcRect b="12864" l="80261" r="4714" t="14413"/>
          <a:stretch/>
        </p:blipFill>
        <p:spPr>
          <a:xfrm>
            <a:off x="7062422" y="1434875"/>
            <a:ext cx="1557766" cy="323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6"/>
          <p:cNvSpPr txBox="1"/>
          <p:nvPr>
            <p:ph type="title"/>
          </p:nvPr>
        </p:nvSpPr>
        <p:spPr>
          <a:xfrm>
            <a:off x="627500" y="185025"/>
            <a:ext cx="8232600" cy="10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2: Live Recording (moderate)</a:t>
            </a:r>
            <a:endParaRPr sz="4200"/>
          </a:p>
        </p:txBody>
      </p:sp>
      <p:pic>
        <p:nvPicPr>
          <p:cNvPr id="521" name="Google Shape;521;p66"/>
          <p:cNvPicPr preferRelativeResize="0"/>
          <p:nvPr/>
        </p:nvPicPr>
        <p:blipFill rotWithShape="1">
          <a:blip r:embed="rId3">
            <a:alphaModFix/>
          </a:blip>
          <a:srcRect b="0" l="1174" r="76102" t="0"/>
          <a:stretch/>
        </p:blipFill>
        <p:spPr>
          <a:xfrm>
            <a:off x="810525" y="1277025"/>
            <a:ext cx="1610399" cy="3429875"/>
          </a:xfrm>
          <a:prstGeom prst="rect">
            <a:avLst/>
          </a:prstGeom>
          <a:noFill/>
          <a:ln>
            <a:noFill/>
          </a:ln>
        </p:spPr>
      </p:pic>
      <p:pic>
        <p:nvPicPr>
          <p:cNvPr id="522" name="Google Shape;522;p66"/>
          <p:cNvPicPr preferRelativeResize="0"/>
          <p:nvPr/>
        </p:nvPicPr>
        <p:blipFill rotWithShape="1">
          <a:blip r:embed="rId3">
            <a:alphaModFix/>
          </a:blip>
          <a:srcRect b="0" l="25715" r="51562" t="0"/>
          <a:stretch/>
        </p:blipFill>
        <p:spPr>
          <a:xfrm>
            <a:off x="2728947" y="1277027"/>
            <a:ext cx="1610399" cy="3429799"/>
          </a:xfrm>
          <a:prstGeom prst="rect">
            <a:avLst/>
          </a:prstGeom>
          <a:noFill/>
          <a:ln>
            <a:noFill/>
          </a:ln>
        </p:spPr>
      </p:pic>
      <p:pic>
        <p:nvPicPr>
          <p:cNvPr id="523" name="Google Shape;523;p66"/>
          <p:cNvPicPr preferRelativeResize="0"/>
          <p:nvPr/>
        </p:nvPicPr>
        <p:blipFill rotWithShape="1">
          <a:blip r:embed="rId3">
            <a:alphaModFix/>
          </a:blip>
          <a:srcRect b="0" l="49669" r="26432" t="0"/>
          <a:stretch/>
        </p:blipFill>
        <p:spPr>
          <a:xfrm>
            <a:off x="4647374" y="1277025"/>
            <a:ext cx="1693754" cy="3429875"/>
          </a:xfrm>
          <a:prstGeom prst="rect">
            <a:avLst/>
          </a:prstGeom>
          <a:noFill/>
          <a:ln>
            <a:noFill/>
          </a:ln>
        </p:spPr>
      </p:pic>
      <p:pic>
        <p:nvPicPr>
          <p:cNvPr id="524" name="Google Shape;524;p66"/>
          <p:cNvPicPr preferRelativeResize="0"/>
          <p:nvPr/>
        </p:nvPicPr>
        <p:blipFill rotWithShape="1">
          <a:blip r:embed="rId3">
            <a:alphaModFix/>
          </a:blip>
          <a:srcRect b="0" l="76101" r="0" t="0"/>
          <a:stretch/>
        </p:blipFill>
        <p:spPr>
          <a:xfrm>
            <a:off x="6704950" y="1277024"/>
            <a:ext cx="1693751" cy="3429929"/>
          </a:xfrm>
          <a:prstGeom prst="rect">
            <a:avLst/>
          </a:prstGeom>
          <a:noFill/>
          <a:ln>
            <a:noFill/>
          </a:ln>
        </p:spPr>
      </p:pic>
      <p:sp>
        <p:nvSpPr>
          <p:cNvPr id="525" name="Google Shape;525;p66"/>
          <p:cNvSpPr txBox="1"/>
          <p:nvPr/>
        </p:nvSpPr>
        <p:spPr>
          <a:xfrm>
            <a:off x="1237575" y="2759500"/>
            <a:ext cx="7563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Muli"/>
                <a:ea typeface="Muli"/>
                <a:cs typeface="Muli"/>
                <a:sym typeface="Muli"/>
              </a:rPr>
              <a:t>JOE</a:t>
            </a:r>
            <a:endParaRPr sz="1100">
              <a:latin typeface="Muli"/>
              <a:ea typeface="Muli"/>
              <a:cs typeface="Muli"/>
              <a:sym typeface="Mul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7"/>
          <p:cNvSpPr txBox="1"/>
          <p:nvPr>
            <p:ph type="title"/>
          </p:nvPr>
        </p:nvSpPr>
        <p:spPr>
          <a:xfrm>
            <a:off x="278400" y="137725"/>
            <a:ext cx="8892000" cy="10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3: Feedback Simulator (complex)</a:t>
            </a:r>
            <a:endParaRPr sz="4000"/>
          </a:p>
        </p:txBody>
      </p:sp>
      <p:pic>
        <p:nvPicPr>
          <p:cNvPr id="531" name="Google Shape;531;p67"/>
          <p:cNvPicPr preferRelativeResize="0"/>
          <p:nvPr/>
        </p:nvPicPr>
        <p:blipFill rotWithShape="1">
          <a:blip r:embed="rId3">
            <a:alphaModFix/>
          </a:blip>
          <a:srcRect b="0" l="1403" r="71067" t="0"/>
          <a:stretch/>
        </p:blipFill>
        <p:spPr>
          <a:xfrm>
            <a:off x="2471317" y="1110450"/>
            <a:ext cx="1717225" cy="3675291"/>
          </a:xfrm>
          <a:prstGeom prst="rect">
            <a:avLst/>
          </a:prstGeom>
          <a:noFill/>
          <a:ln>
            <a:noFill/>
          </a:ln>
        </p:spPr>
      </p:pic>
      <p:pic>
        <p:nvPicPr>
          <p:cNvPr id="532" name="Google Shape;532;p67"/>
          <p:cNvPicPr preferRelativeResize="0"/>
          <p:nvPr/>
        </p:nvPicPr>
        <p:blipFill rotWithShape="1">
          <a:blip r:embed="rId3">
            <a:alphaModFix/>
          </a:blip>
          <a:srcRect b="0" l="35664" r="36807" t="0"/>
          <a:stretch/>
        </p:blipFill>
        <p:spPr>
          <a:xfrm>
            <a:off x="4682313" y="1110455"/>
            <a:ext cx="1717225" cy="3675291"/>
          </a:xfrm>
          <a:prstGeom prst="rect">
            <a:avLst/>
          </a:prstGeom>
          <a:noFill/>
          <a:ln>
            <a:noFill/>
          </a:ln>
        </p:spPr>
      </p:pic>
      <p:pic>
        <p:nvPicPr>
          <p:cNvPr id="533" name="Google Shape;533;p67"/>
          <p:cNvPicPr preferRelativeResize="0"/>
          <p:nvPr/>
        </p:nvPicPr>
        <p:blipFill rotWithShape="1">
          <a:blip r:embed="rId3">
            <a:alphaModFix/>
          </a:blip>
          <a:srcRect b="0" l="71779" r="0" t="0"/>
          <a:stretch/>
        </p:blipFill>
        <p:spPr>
          <a:xfrm>
            <a:off x="6893325" y="1119405"/>
            <a:ext cx="1760441" cy="3675300"/>
          </a:xfrm>
          <a:prstGeom prst="rect">
            <a:avLst/>
          </a:prstGeom>
          <a:noFill/>
          <a:ln>
            <a:noFill/>
          </a:ln>
        </p:spPr>
      </p:pic>
      <p:pic>
        <p:nvPicPr>
          <p:cNvPr id="534" name="Google Shape;534;p67"/>
          <p:cNvPicPr preferRelativeResize="0"/>
          <p:nvPr/>
        </p:nvPicPr>
        <p:blipFill rotWithShape="1">
          <a:blip r:embed="rId4">
            <a:alphaModFix/>
          </a:blip>
          <a:srcRect b="0" l="1174" r="76102" t="0"/>
          <a:stretch/>
        </p:blipFill>
        <p:spPr>
          <a:xfrm>
            <a:off x="351600" y="1119400"/>
            <a:ext cx="1717225" cy="3657405"/>
          </a:xfrm>
          <a:prstGeom prst="rect">
            <a:avLst/>
          </a:prstGeom>
          <a:noFill/>
          <a:ln>
            <a:noFill/>
          </a:ln>
        </p:spPr>
      </p:pic>
      <p:sp>
        <p:nvSpPr>
          <p:cNvPr id="535" name="Google Shape;535;p67"/>
          <p:cNvSpPr txBox="1"/>
          <p:nvPr/>
        </p:nvSpPr>
        <p:spPr>
          <a:xfrm>
            <a:off x="867100" y="2699375"/>
            <a:ext cx="7563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Muli"/>
                <a:ea typeface="Muli"/>
                <a:cs typeface="Muli"/>
                <a:sym typeface="Muli"/>
              </a:rPr>
              <a:t>JOE</a:t>
            </a:r>
            <a:endParaRPr sz="1100">
              <a:latin typeface="Muli"/>
              <a:ea typeface="Muli"/>
              <a:cs typeface="Muli"/>
              <a:sym typeface="Mul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8"/>
          <p:cNvSpPr txBox="1"/>
          <p:nvPr>
            <p:ph type="title"/>
          </p:nvPr>
        </p:nvSpPr>
        <p:spPr>
          <a:xfrm>
            <a:off x="358125" y="489675"/>
            <a:ext cx="7839900" cy="3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Low-Fi </a:t>
            </a:r>
            <a:r>
              <a:rPr lang="en" sz="2600"/>
              <a:t>Results</a:t>
            </a:r>
            <a:endParaRPr sz="2600"/>
          </a:p>
          <a:p>
            <a:pPr indent="0" lvl="0" marL="0" rtl="0" algn="l">
              <a:spcBef>
                <a:spcPts val="0"/>
              </a:spcBef>
              <a:spcAft>
                <a:spcPts val="0"/>
              </a:spcAft>
              <a:buNone/>
            </a:pPr>
            <a:r>
              <a:t/>
            </a:r>
            <a:endParaRPr sz="2000"/>
          </a:p>
          <a:p>
            <a:pPr indent="-355600" lvl="0" marL="457200" rtl="0" algn="l">
              <a:spcBef>
                <a:spcPts val="0"/>
              </a:spcBef>
              <a:spcAft>
                <a:spcPts val="0"/>
              </a:spcAft>
              <a:buSzPts val="2000"/>
              <a:buAutoNum type="arabicPeriod"/>
            </a:pPr>
            <a:r>
              <a:rPr b="0" lang="en" sz="2000"/>
              <a:t>Simulation took too long</a:t>
            </a:r>
            <a:endParaRPr b="0" sz="2000"/>
          </a:p>
          <a:p>
            <a:pPr indent="-355600" lvl="0" marL="457200" rtl="0" algn="l">
              <a:spcBef>
                <a:spcPts val="0"/>
              </a:spcBef>
              <a:spcAft>
                <a:spcPts val="0"/>
              </a:spcAft>
              <a:buSzPts val="2000"/>
              <a:buAutoNum type="arabicPeriod"/>
            </a:pPr>
            <a:r>
              <a:rPr b="0" lang="en" sz="2000"/>
              <a:t>Concerns about privacy with recording</a:t>
            </a:r>
            <a:endParaRPr b="0" sz="2000"/>
          </a:p>
          <a:p>
            <a:pPr indent="-355600" lvl="0" marL="457200" rtl="0" algn="l">
              <a:spcBef>
                <a:spcPts val="0"/>
              </a:spcBef>
              <a:spcAft>
                <a:spcPts val="0"/>
              </a:spcAft>
              <a:buSzPts val="2000"/>
              <a:buAutoNum type="arabicPeriod"/>
            </a:pPr>
            <a:r>
              <a:rPr b="0" lang="en" sz="2000"/>
              <a:t>Parents appreciated having a consolidated resource – would like as much streamlining as possible</a:t>
            </a:r>
            <a:endParaRPr b="0" sz="2000"/>
          </a:p>
          <a:p>
            <a:pPr indent="-355600" lvl="0" marL="457200" rtl="0" algn="l">
              <a:spcBef>
                <a:spcPts val="0"/>
              </a:spcBef>
              <a:spcAft>
                <a:spcPts val="0"/>
              </a:spcAft>
              <a:buSzPts val="2000"/>
              <a:buAutoNum type="arabicPeriod"/>
            </a:pPr>
            <a:r>
              <a:rPr b="0" lang="en" sz="2000"/>
              <a:t>Liked live use case - can take it on the go</a:t>
            </a:r>
            <a:endParaRPr b="0" sz="2000"/>
          </a:p>
          <a:p>
            <a:pPr indent="-355600" lvl="0" marL="457200" rtl="0" algn="l">
              <a:spcBef>
                <a:spcPts val="0"/>
              </a:spcBef>
              <a:spcAft>
                <a:spcPts val="0"/>
              </a:spcAft>
              <a:buSzPts val="2000"/>
              <a:buAutoNum type="arabicPeriod"/>
            </a:pPr>
            <a:r>
              <a:rPr b="0" lang="en" sz="2000"/>
              <a:t>Audio recording does not capture visual aid use</a:t>
            </a:r>
            <a:endParaRPr b="0" sz="2000"/>
          </a:p>
          <a:p>
            <a:pPr indent="-355600" lvl="0" marL="457200" rtl="0" algn="l">
              <a:spcBef>
                <a:spcPts val="0"/>
              </a:spcBef>
              <a:spcAft>
                <a:spcPts val="0"/>
              </a:spcAft>
              <a:buSzPts val="2000"/>
              <a:buAutoNum type="arabicPeriod"/>
            </a:pPr>
            <a:r>
              <a:rPr b="0" lang="en" sz="2000"/>
              <a:t>Having examples of “good” teaching and feedback would be nice</a:t>
            </a:r>
            <a:endParaRPr b="0" sz="2000"/>
          </a:p>
          <a:p>
            <a:pPr indent="0" lvl="0" marL="0" rtl="0" algn="l">
              <a:spcBef>
                <a:spcPts val="0"/>
              </a:spcBef>
              <a:spcAft>
                <a:spcPts val="0"/>
              </a:spcAft>
              <a:buNone/>
            </a:pPr>
            <a:r>
              <a:t/>
            </a:r>
            <a:endParaRPr b="0"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9"/>
          <p:cNvSpPr txBox="1"/>
          <p:nvPr>
            <p:ph type="title"/>
          </p:nvPr>
        </p:nvSpPr>
        <p:spPr>
          <a:xfrm>
            <a:off x="358125" y="489675"/>
            <a:ext cx="7800000" cy="3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Low-Fi </a:t>
            </a:r>
            <a:r>
              <a:rPr lang="en" sz="2600"/>
              <a:t>Key Insights</a:t>
            </a:r>
            <a:endParaRPr sz="2600"/>
          </a:p>
          <a:p>
            <a:pPr indent="0" lvl="0" marL="0" rtl="0" algn="l">
              <a:spcBef>
                <a:spcPts val="0"/>
              </a:spcBef>
              <a:spcAft>
                <a:spcPts val="0"/>
              </a:spcAft>
              <a:buNone/>
            </a:pPr>
            <a:r>
              <a:t/>
            </a:r>
            <a:endParaRPr sz="2000"/>
          </a:p>
          <a:p>
            <a:pPr indent="-355600" lvl="0" marL="457200" rtl="0" algn="l">
              <a:lnSpc>
                <a:spcPct val="150000"/>
              </a:lnSpc>
              <a:spcBef>
                <a:spcPts val="0"/>
              </a:spcBef>
              <a:spcAft>
                <a:spcPts val="0"/>
              </a:spcAft>
              <a:buSzPts val="2000"/>
              <a:buAutoNum type="arabicPeriod"/>
            </a:pPr>
            <a:r>
              <a:rPr b="0" lang="en" sz="2000"/>
              <a:t>Time is a key resource: no time for the simulation</a:t>
            </a:r>
            <a:endParaRPr b="0" sz="2000"/>
          </a:p>
          <a:p>
            <a:pPr indent="-355600" lvl="0" marL="457200" rtl="0" algn="l">
              <a:lnSpc>
                <a:spcPct val="150000"/>
              </a:lnSpc>
              <a:spcBef>
                <a:spcPts val="0"/>
              </a:spcBef>
              <a:spcAft>
                <a:spcPts val="0"/>
              </a:spcAft>
              <a:buSzPts val="2000"/>
              <a:buAutoNum type="arabicPeriod"/>
            </a:pPr>
            <a:r>
              <a:rPr b="0" lang="en" sz="2000"/>
              <a:t>Privacy concerns: ability to edit input before sending</a:t>
            </a:r>
            <a:endParaRPr b="0" sz="2000"/>
          </a:p>
          <a:p>
            <a:pPr indent="-355600" lvl="0" marL="457200" rtl="0" algn="l">
              <a:lnSpc>
                <a:spcPct val="150000"/>
              </a:lnSpc>
              <a:spcBef>
                <a:spcPts val="0"/>
              </a:spcBef>
              <a:spcAft>
                <a:spcPts val="0"/>
              </a:spcAft>
              <a:buSzPts val="2000"/>
              <a:buAutoNum type="arabicPeriod"/>
            </a:pPr>
            <a:r>
              <a:rPr b="0" lang="en" sz="2000"/>
              <a:t>AI is non-threatening: no pressure of judgment</a:t>
            </a:r>
            <a:endParaRPr b="0" sz="2000"/>
          </a:p>
          <a:p>
            <a:pPr indent="-355600" lvl="0" marL="457200" rtl="0" algn="l">
              <a:lnSpc>
                <a:spcPct val="150000"/>
              </a:lnSpc>
              <a:spcBef>
                <a:spcPts val="0"/>
              </a:spcBef>
              <a:spcAft>
                <a:spcPts val="0"/>
              </a:spcAft>
              <a:buSzPts val="2000"/>
              <a:buAutoNum type="arabicPeriod"/>
            </a:pPr>
            <a:r>
              <a:rPr b="0" lang="en" sz="2000"/>
              <a:t>Student feedback matters: include them in the process</a:t>
            </a:r>
            <a:endParaRPr b="0" sz="2000"/>
          </a:p>
          <a:p>
            <a:pPr indent="-355600" lvl="0" marL="457200" rtl="0" algn="l">
              <a:lnSpc>
                <a:spcPct val="150000"/>
              </a:lnSpc>
              <a:spcBef>
                <a:spcPts val="0"/>
              </a:spcBef>
              <a:spcAft>
                <a:spcPts val="0"/>
              </a:spcAft>
              <a:buSzPts val="2000"/>
              <a:buAutoNum type="arabicPeriod"/>
            </a:pPr>
            <a:r>
              <a:rPr b="0" lang="en" sz="2000"/>
              <a:t>Reports help parents to take the time to reflect </a:t>
            </a:r>
            <a:endParaRPr b="0" sz="2000"/>
          </a:p>
          <a:p>
            <a:pPr indent="-355600" lvl="0" marL="457200" rtl="0" algn="l">
              <a:lnSpc>
                <a:spcPct val="150000"/>
              </a:lnSpc>
              <a:spcBef>
                <a:spcPts val="0"/>
              </a:spcBef>
              <a:spcAft>
                <a:spcPts val="0"/>
              </a:spcAft>
              <a:buSzPts val="2000"/>
              <a:buAutoNum type="arabicPeriod"/>
            </a:pPr>
            <a:r>
              <a:rPr b="0" lang="en" sz="2000"/>
              <a:t>Proxy for expensive Teacher Ed programs</a:t>
            </a:r>
            <a:endParaRPr b="0" sz="2000"/>
          </a:p>
          <a:p>
            <a:pPr indent="-355600" lvl="0" marL="457200" rtl="0" algn="l">
              <a:lnSpc>
                <a:spcPct val="150000"/>
              </a:lnSpc>
              <a:spcBef>
                <a:spcPts val="0"/>
              </a:spcBef>
              <a:spcAft>
                <a:spcPts val="0"/>
              </a:spcAft>
              <a:buSzPts val="2000"/>
              <a:buAutoNum type="arabicPeriod"/>
            </a:pPr>
            <a:r>
              <a:rPr b="0" lang="en" sz="2000"/>
              <a:t>Building confidence leads to self-efficacy</a:t>
            </a:r>
            <a:endParaRPr b="0" sz="2000"/>
          </a:p>
          <a:p>
            <a:pPr indent="0" lvl="0" marL="0" rtl="0" algn="l">
              <a:spcBef>
                <a:spcPts val="0"/>
              </a:spcBef>
              <a:spcAft>
                <a:spcPts val="0"/>
              </a:spcAft>
              <a:buNone/>
            </a:pPr>
            <a:r>
              <a:t/>
            </a:r>
            <a:endParaRPr b="0" sz="2000"/>
          </a:p>
        </p:txBody>
      </p:sp>
      <p:sp>
        <p:nvSpPr>
          <p:cNvPr id="546" name="Google Shape;546;p69"/>
          <p:cNvSpPr txBox="1"/>
          <p:nvPr/>
        </p:nvSpPr>
        <p:spPr>
          <a:xfrm>
            <a:off x="6742975" y="3416700"/>
            <a:ext cx="2451900" cy="15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“(as a homeschooling parent) Your life is very integrated. It’s go go go. You don’t often take time to sit, pause, and look back at what you did. This encourages and forces looking back.” – P1</a:t>
            </a:r>
            <a:endParaRPr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FFFFFF"/>
              </a:solidFill>
              <a:latin typeface="Montserrat"/>
              <a:ea typeface="Montserrat"/>
              <a:cs typeface="Montserrat"/>
              <a:sym typeface="Montserrat"/>
            </a:endParaRPr>
          </a:p>
        </p:txBody>
      </p:sp>
      <p:pic>
        <p:nvPicPr>
          <p:cNvPr id="547" name="Google Shape;547;p69"/>
          <p:cNvPicPr preferRelativeResize="0"/>
          <p:nvPr/>
        </p:nvPicPr>
        <p:blipFill>
          <a:blip r:embed="rId3">
            <a:alphaModFix/>
          </a:blip>
          <a:stretch>
            <a:fillRect/>
          </a:stretch>
        </p:blipFill>
        <p:spPr>
          <a:xfrm>
            <a:off x="8468725" y="4601911"/>
            <a:ext cx="406475" cy="389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2139925" y="1712225"/>
            <a:ext cx="48642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Mission Statement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Value Proposition</a:t>
            </a:r>
            <a:r>
              <a:rPr lang="en"/>
              <a:t> </a:t>
            </a:r>
            <a:endParaRPr/>
          </a:p>
        </p:txBody>
      </p:sp>
      <p:cxnSp>
        <p:nvCxnSpPr>
          <p:cNvPr id="210" name="Google Shape;210;p30"/>
          <p:cNvCxnSpPr/>
          <p:nvPr/>
        </p:nvCxnSpPr>
        <p:spPr>
          <a:xfrm>
            <a:off x="1159525" y="2563050"/>
            <a:ext cx="6825000" cy="174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nvSpPr>
        <p:spPr>
          <a:xfrm>
            <a:off x="420250" y="1669650"/>
            <a:ext cx="80682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Montserrat"/>
                <a:ea typeface="Montserrat"/>
                <a:cs typeface="Montserrat"/>
                <a:sym typeface="Montserrat"/>
              </a:rPr>
              <a:t>Our mission is to </a:t>
            </a:r>
            <a:r>
              <a:rPr b="1" lang="en" sz="1700">
                <a:solidFill>
                  <a:schemeClr val="lt1"/>
                </a:solidFill>
                <a:latin typeface="Montserrat"/>
                <a:ea typeface="Montserrat"/>
                <a:cs typeface="Montserrat"/>
                <a:sym typeface="Montserrat"/>
              </a:rPr>
              <a:t>empower and equip parents</a:t>
            </a:r>
            <a:r>
              <a:rPr lang="en" sz="1700">
                <a:solidFill>
                  <a:schemeClr val="lt1"/>
                </a:solidFill>
                <a:latin typeface="Montserrat"/>
                <a:ea typeface="Montserrat"/>
                <a:cs typeface="Montserrat"/>
                <a:sym typeface="Montserrat"/>
              </a:rPr>
              <a:t> as they seek to create engaging and inspiring learning environments at home.</a:t>
            </a:r>
            <a:endParaRPr sz="1700">
              <a:solidFill>
                <a:schemeClr val="lt1"/>
              </a:solidFill>
              <a:latin typeface="Montserrat"/>
              <a:ea typeface="Montserrat"/>
              <a:cs typeface="Montserrat"/>
              <a:sym typeface="Montserrat"/>
            </a:endParaRPr>
          </a:p>
        </p:txBody>
      </p:sp>
      <p:sp>
        <p:nvSpPr>
          <p:cNvPr id="216" name="Google Shape;216;p31"/>
          <p:cNvSpPr txBox="1"/>
          <p:nvPr>
            <p:ph type="title"/>
          </p:nvPr>
        </p:nvSpPr>
        <p:spPr>
          <a:xfrm>
            <a:off x="282275" y="568600"/>
            <a:ext cx="4575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Mission Statement</a:t>
            </a:r>
            <a:endParaRPr sz="3500"/>
          </a:p>
        </p:txBody>
      </p:sp>
      <p:pic>
        <p:nvPicPr>
          <p:cNvPr id="217" name="Google Shape;217;p31"/>
          <p:cNvPicPr preferRelativeResize="0"/>
          <p:nvPr/>
        </p:nvPicPr>
        <p:blipFill>
          <a:blip r:embed="rId3">
            <a:alphaModFix/>
          </a:blip>
          <a:stretch>
            <a:fillRect/>
          </a:stretch>
        </p:blipFill>
        <p:spPr>
          <a:xfrm>
            <a:off x="7668950" y="220424"/>
            <a:ext cx="1171700" cy="117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nvSpPr>
        <p:spPr>
          <a:xfrm>
            <a:off x="428675" y="1346600"/>
            <a:ext cx="7849800" cy="25527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Montserrat"/>
              <a:buAutoNum type="arabicPeriod"/>
            </a:pPr>
            <a:r>
              <a:rPr b="1" lang="en" sz="1700">
                <a:solidFill>
                  <a:schemeClr val="lt1"/>
                </a:solidFill>
                <a:latin typeface="Montserrat"/>
                <a:ea typeface="Montserrat"/>
                <a:cs typeface="Montserrat"/>
                <a:sym typeface="Montserrat"/>
              </a:rPr>
              <a:t>Personalized Feedback Solutions:</a:t>
            </a:r>
            <a:r>
              <a:rPr lang="en" sz="1700">
                <a:solidFill>
                  <a:schemeClr val="lt1"/>
                </a:solidFill>
                <a:latin typeface="Montserrat"/>
                <a:ea typeface="Montserrat"/>
                <a:cs typeface="Montserrat"/>
                <a:sym typeface="Montserrat"/>
              </a:rPr>
              <a:t> </a:t>
            </a:r>
            <a:endParaRPr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AutoNum type="alphaLcPeriod"/>
            </a:pPr>
            <a:r>
              <a:rPr lang="en" sz="1700">
                <a:solidFill>
                  <a:schemeClr val="lt1"/>
                </a:solidFill>
                <a:latin typeface="Montserrat"/>
                <a:ea typeface="Montserrat"/>
                <a:cs typeface="Montserrat"/>
                <a:sym typeface="Montserrat"/>
              </a:rPr>
              <a:t>Live lesson tracking and generated reports to help </a:t>
            </a:r>
            <a:r>
              <a:rPr lang="en" sz="1700">
                <a:solidFill>
                  <a:schemeClr val="lt1"/>
                </a:solidFill>
                <a:latin typeface="Montserrat"/>
                <a:ea typeface="Montserrat"/>
                <a:cs typeface="Montserrat"/>
                <a:sym typeface="Montserrat"/>
              </a:rPr>
              <a:t>parents</a:t>
            </a:r>
            <a:r>
              <a:rPr lang="en" sz="1700">
                <a:solidFill>
                  <a:schemeClr val="lt1"/>
                </a:solidFill>
                <a:latin typeface="Montserrat"/>
                <a:ea typeface="Montserrat"/>
                <a:cs typeface="Montserrat"/>
                <a:sym typeface="Montserrat"/>
              </a:rPr>
              <a:t> tailor feedback strategies to their child's individual needs</a:t>
            </a:r>
            <a:endParaRPr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AutoNum type="alphaLcPeriod"/>
            </a:pPr>
            <a:r>
              <a:rPr lang="en" sz="1700">
                <a:solidFill>
                  <a:schemeClr val="lt1"/>
                </a:solidFill>
                <a:latin typeface="Montserrat"/>
                <a:ea typeface="Montserrat"/>
                <a:cs typeface="Montserrat"/>
                <a:sym typeface="Montserrat"/>
              </a:rPr>
              <a:t>A</a:t>
            </a:r>
            <a:r>
              <a:rPr lang="en" sz="1700">
                <a:solidFill>
                  <a:schemeClr val="lt1"/>
                </a:solidFill>
                <a:latin typeface="Montserrat"/>
                <a:ea typeface="Montserrat"/>
                <a:cs typeface="Montserrat"/>
                <a:sym typeface="Montserrat"/>
              </a:rPr>
              <a:t>ctionable insights and recommendations</a:t>
            </a:r>
            <a:endParaRPr sz="17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700">
              <a:solidFill>
                <a:schemeClr val="lt1"/>
              </a:solidFill>
              <a:latin typeface="Montserrat"/>
              <a:ea typeface="Montserrat"/>
              <a:cs typeface="Montserrat"/>
              <a:sym typeface="Montserrat"/>
            </a:endParaRPr>
          </a:p>
          <a:p>
            <a:pPr indent="-336550" lvl="0" marL="457200" rtl="0" algn="l">
              <a:lnSpc>
                <a:spcPct val="115000"/>
              </a:lnSpc>
              <a:spcBef>
                <a:spcPts val="0"/>
              </a:spcBef>
              <a:spcAft>
                <a:spcPts val="0"/>
              </a:spcAft>
              <a:buClr>
                <a:schemeClr val="lt1"/>
              </a:buClr>
              <a:buSzPts val="1700"/>
              <a:buFont typeface="Montserrat"/>
              <a:buAutoNum type="arabicPeriod"/>
            </a:pPr>
            <a:r>
              <a:rPr b="1" lang="en" sz="1700">
                <a:solidFill>
                  <a:schemeClr val="lt1"/>
                </a:solidFill>
                <a:latin typeface="Montserrat"/>
                <a:ea typeface="Montserrat"/>
                <a:cs typeface="Montserrat"/>
                <a:sym typeface="Montserrat"/>
              </a:rPr>
              <a:t>Empowerment and Confidence:</a:t>
            </a:r>
            <a:r>
              <a:rPr lang="en" sz="1700">
                <a:solidFill>
                  <a:schemeClr val="lt1"/>
                </a:solidFill>
                <a:latin typeface="Montserrat"/>
                <a:ea typeface="Montserrat"/>
                <a:cs typeface="Montserrat"/>
                <a:sym typeface="Montserrat"/>
              </a:rPr>
              <a:t> </a:t>
            </a:r>
            <a:endParaRPr sz="1700">
              <a:solidFill>
                <a:schemeClr val="lt1"/>
              </a:solidFill>
              <a:latin typeface="Montserrat"/>
              <a:ea typeface="Montserrat"/>
              <a:cs typeface="Montserrat"/>
              <a:sym typeface="Montserrat"/>
            </a:endParaRPr>
          </a:p>
          <a:p>
            <a:pPr indent="-336550" lvl="1" marL="914400" rtl="0" algn="l">
              <a:lnSpc>
                <a:spcPct val="115000"/>
              </a:lnSpc>
              <a:spcBef>
                <a:spcPts val="0"/>
              </a:spcBef>
              <a:spcAft>
                <a:spcPts val="0"/>
              </a:spcAft>
              <a:buClr>
                <a:schemeClr val="lt1"/>
              </a:buClr>
              <a:buSzPts val="1700"/>
              <a:buFont typeface="Montserrat"/>
              <a:buAutoNum type="alphaLcPeriod"/>
            </a:pPr>
            <a:r>
              <a:rPr lang="en" sz="1700">
                <a:solidFill>
                  <a:schemeClr val="lt1"/>
                </a:solidFill>
                <a:latin typeface="Montserrat"/>
                <a:ea typeface="Montserrat"/>
                <a:cs typeface="Montserrat"/>
                <a:sym typeface="Montserrat"/>
              </a:rPr>
              <a:t>Through insights on live lessons and simulations, gain experience and confidence in teaching</a:t>
            </a:r>
            <a:endParaRPr sz="1700">
              <a:solidFill>
                <a:schemeClr val="lt1"/>
              </a:solidFill>
              <a:latin typeface="Montserrat"/>
              <a:ea typeface="Montserrat"/>
              <a:cs typeface="Montserrat"/>
              <a:sym typeface="Montserrat"/>
            </a:endParaRPr>
          </a:p>
        </p:txBody>
      </p:sp>
      <p:sp>
        <p:nvSpPr>
          <p:cNvPr id="223" name="Google Shape;223;p32"/>
          <p:cNvSpPr txBox="1"/>
          <p:nvPr>
            <p:ph type="title"/>
          </p:nvPr>
        </p:nvSpPr>
        <p:spPr>
          <a:xfrm>
            <a:off x="282275" y="568600"/>
            <a:ext cx="4575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Value Proposition</a:t>
            </a:r>
            <a:endParaRPr sz="3500"/>
          </a:p>
        </p:txBody>
      </p:sp>
      <p:pic>
        <p:nvPicPr>
          <p:cNvPr id="224" name="Google Shape;224;p32"/>
          <p:cNvPicPr preferRelativeResize="0"/>
          <p:nvPr/>
        </p:nvPicPr>
        <p:blipFill>
          <a:blip r:embed="rId3">
            <a:alphaModFix/>
          </a:blip>
          <a:stretch>
            <a:fillRect/>
          </a:stretch>
        </p:blipFill>
        <p:spPr>
          <a:xfrm>
            <a:off x="7836625" y="210888"/>
            <a:ext cx="1135725" cy="1135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1317000" y="1712225"/>
            <a:ext cx="6814800" cy="16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 Tasks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chemeClr val="dk1"/>
            </a:gs>
          </a:gsLst>
          <a:lin ang="2698631" scaled="0"/>
        </a:gradFill>
      </p:bgPr>
    </p:bg>
    <p:spTree>
      <p:nvGrpSpPr>
        <p:cNvPr id="233" name="Shape 233"/>
        <p:cNvGrpSpPr/>
        <p:nvPr/>
      </p:nvGrpSpPr>
      <p:grpSpPr>
        <a:xfrm>
          <a:off x="0" y="0"/>
          <a:ext cx="0" cy="0"/>
          <a:chOff x="0" y="0"/>
          <a:chExt cx="0" cy="0"/>
        </a:xfrm>
      </p:grpSpPr>
      <p:sp>
        <p:nvSpPr>
          <p:cNvPr id="234" name="Google Shape;234;p34"/>
          <p:cNvSpPr txBox="1"/>
          <p:nvPr>
            <p:ph type="title"/>
          </p:nvPr>
        </p:nvSpPr>
        <p:spPr>
          <a:xfrm>
            <a:off x="720000" y="546725"/>
            <a:ext cx="770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Low-fi Tasks</a:t>
            </a:r>
            <a:endParaRPr sz="2400"/>
          </a:p>
        </p:txBody>
      </p:sp>
      <p:sp>
        <p:nvSpPr>
          <p:cNvPr id="235" name="Google Shape;235;p34"/>
          <p:cNvSpPr txBox="1"/>
          <p:nvPr/>
        </p:nvSpPr>
        <p:spPr>
          <a:xfrm>
            <a:off x="3413525" y="3590200"/>
            <a:ext cx="23163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Record a live lesson and view generated feedback</a:t>
            </a:r>
            <a:endParaRPr>
              <a:solidFill>
                <a:schemeClr val="lt1"/>
              </a:solidFill>
              <a:latin typeface="Muli"/>
              <a:ea typeface="Muli"/>
              <a:cs typeface="Muli"/>
              <a:sym typeface="Muli"/>
            </a:endParaRPr>
          </a:p>
        </p:txBody>
      </p:sp>
      <p:sp>
        <p:nvSpPr>
          <p:cNvPr id="236" name="Google Shape;236;p34"/>
          <p:cNvSpPr txBox="1"/>
          <p:nvPr/>
        </p:nvSpPr>
        <p:spPr>
          <a:xfrm>
            <a:off x="6258775" y="3590200"/>
            <a:ext cx="2162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Participate in teaching and feedback simulation</a:t>
            </a:r>
            <a:endParaRPr>
              <a:solidFill>
                <a:schemeClr val="lt1"/>
              </a:solidFill>
              <a:latin typeface="Muli"/>
              <a:ea typeface="Muli"/>
              <a:cs typeface="Muli"/>
              <a:sym typeface="Muli"/>
            </a:endParaRPr>
          </a:p>
        </p:txBody>
      </p:sp>
      <p:sp>
        <p:nvSpPr>
          <p:cNvPr id="237" name="Google Shape;237;p34"/>
          <p:cNvSpPr txBox="1"/>
          <p:nvPr/>
        </p:nvSpPr>
        <p:spPr>
          <a:xfrm>
            <a:off x="723075" y="3590200"/>
            <a:ext cx="2162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lt1"/>
                </a:solidFill>
                <a:latin typeface="Muli"/>
                <a:ea typeface="Muli"/>
                <a:cs typeface="Muli"/>
                <a:sym typeface="Muli"/>
              </a:rPr>
              <a:t>Sign-up and find the “Tip of the Day”</a:t>
            </a:r>
            <a:endParaRPr>
              <a:solidFill>
                <a:schemeClr val="lt1"/>
              </a:solidFill>
              <a:latin typeface="Muli"/>
              <a:ea typeface="Muli"/>
              <a:cs typeface="Muli"/>
              <a:sym typeface="Muli"/>
            </a:endParaRPr>
          </a:p>
        </p:txBody>
      </p:sp>
      <p:sp>
        <p:nvSpPr>
          <p:cNvPr id="238" name="Google Shape;238;p34"/>
          <p:cNvSpPr txBox="1"/>
          <p:nvPr/>
        </p:nvSpPr>
        <p:spPr>
          <a:xfrm>
            <a:off x="349092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Moderate</a:t>
            </a:r>
            <a:endParaRPr b="1">
              <a:solidFill>
                <a:schemeClr val="lt1"/>
              </a:solidFill>
              <a:latin typeface="Montserrat"/>
              <a:ea typeface="Montserrat"/>
              <a:cs typeface="Montserrat"/>
              <a:sym typeface="Montserrat"/>
            </a:endParaRPr>
          </a:p>
        </p:txBody>
      </p:sp>
      <p:sp>
        <p:nvSpPr>
          <p:cNvPr id="239" name="Google Shape;239;p34"/>
          <p:cNvSpPr txBox="1"/>
          <p:nvPr/>
        </p:nvSpPr>
        <p:spPr>
          <a:xfrm>
            <a:off x="625877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Complex</a:t>
            </a:r>
            <a:endParaRPr b="1">
              <a:solidFill>
                <a:schemeClr val="lt1"/>
              </a:solidFill>
              <a:latin typeface="Montserrat"/>
              <a:ea typeface="Montserrat"/>
              <a:cs typeface="Montserrat"/>
              <a:sym typeface="Montserrat"/>
            </a:endParaRPr>
          </a:p>
        </p:txBody>
      </p:sp>
      <p:sp>
        <p:nvSpPr>
          <p:cNvPr id="240" name="Google Shape;240;p34"/>
          <p:cNvSpPr txBox="1"/>
          <p:nvPr/>
        </p:nvSpPr>
        <p:spPr>
          <a:xfrm>
            <a:off x="723075" y="1717450"/>
            <a:ext cx="2162700" cy="29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Montserrat"/>
                <a:ea typeface="Montserrat"/>
                <a:cs typeface="Montserrat"/>
                <a:sym typeface="Montserrat"/>
              </a:rPr>
              <a:t>Simple</a:t>
            </a:r>
            <a:endParaRPr b="1">
              <a:solidFill>
                <a:schemeClr val="lt1"/>
              </a:solidFill>
              <a:latin typeface="Montserrat"/>
              <a:ea typeface="Montserrat"/>
              <a:cs typeface="Montserrat"/>
              <a:sym typeface="Montserrat"/>
            </a:endParaRPr>
          </a:p>
        </p:txBody>
      </p:sp>
      <p:cxnSp>
        <p:nvCxnSpPr>
          <p:cNvPr id="241" name="Google Shape;241;p34"/>
          <p:cNvCxnSpPr/>
          <p:nvPr/>
        </p:nvCxnSpPr>
        <p:spPr>
          <a:xfrm>
            <a:off x="8420775" y="418900"/>
            <a:ext cx="0" cy="872100"/>
          </a:xfrm>
          <a:prstGeom prst="straightConnector1">
            <a:avLst/>
          </a:prstGeom>
          <a:noFill/>
          <a:ln cap="flat" cmpd="sng" w="19050">
            <a:solidFill>
              <a:schemeClr val="lt1"/>
            </a:solidFill>
            <a:prstDash val="solid"/>
            <a:round/>
            <a:headEnd len="med" w="med" type="none"/>
            <a:tailEnd len="med" w="med" type="none"/>
          </a:ln>
        </p:spPr>
      </p:cxnSp>
      <p:pic>
        <p:nvPicPr>
          <p:cNvPr id="242" name="Google Shape;242;p34"/>
          <p:cNvPicPr preferRelativeResize="0"/>
          <p:nvPr/>
        </p:nvPicPr>
        <p:blipFill>
          <a:blip r:embed="rId3">
            <a:alphaModFix/>
          </a:blip>
          <a:stretch>
            <a:fillRect/>
          </a:stretch>
        </p:blipFill>
        <p:spPr>
          <a:xfrm>
            <a:off x="4048200" y="2388085"/>
            <a:ext cx="1048125" cy="1048125"/>
          </a:xfrm>
          <a:prstGeom prst="rect">
            <a:avLst/>
          </a:prstGeom>
          <a:noFill/>
          <a:ln>
            <a:noFill/>
          </a:ln>
        </p:spPr>
      </p:pic>
      <p:pic>
        <p:nvPicPr>
          <p:cNvPr id="243" name="Google Shape;243;p34"/>
          <p:cNvPicPr preferRelativeResize="0"/>
          <p:nvPr/>
        </p:nvPicPr>
        <p:blipFill>
          <a:blip r:embed="rId4">
            <a:alphaModFix/>
          </a:blip>
          <a:stretch>
            <a:fillRect/>
          </a:stretch>
        </p:blipFill>
        <p:spPr>
          <a:xfrm>
            <a:off x="1239512" y="2237700"/>
            <a:ext cx="1129825" cy="1129825"/>
          </a:xfrm>
          <a:prstGeom prst="rect">
            <a:avLst/>
          </a:prstGeom>
          <a:noFill/>
          <a:ln>
            <a:noFill/>
          </a:ln>
        </p:spPr>
      </p:pic>
      <p:pic>
        <p:nvPicPr>
          <p:cNvPr id="244" name="Google Shape;244;p34"/>
          <p:cNvPicPr preferRelativeResize="0"/>
          <p:nvPr/>
        </p:nvPicPr>
        <p:blipFill>
          <a:blip r:embed="rId5">
            <a:alphaModFix/>
          </a:blip>
          <a:stretch>
            <a:fillRect/>
          </a:stretch>
        </p:blipFill>
        <p:spPr>
          <a:xfrm>
            <a:off x="6775175" y="2313900"/>
            <a:ext cx="1129850" cy="112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fessional Company Report by Slidesgo">
  <a:themeElements>
    <a:clrScheme name="Simple Light">
      <a:dk1>
        <a:srgbClr val="FE8A2F"/>
      </a:dk1>
      <a:lt1>
        <a:srgbClr val="FFFFFF"/>
      </a:lt1>
      <a:dk2>
        <a:srgbClr val="FFFFFF"/>
      </a:dk2>
      <a:lt2>
        <a:srgbClr val="FEC67C"/>
      </a:lt2>
      <a:accent1>
        <a:srgbClr val="FE8A2F"/>
      </a:accent1>
      <a:accent2>
        <a:srgbClr val="FEC67C"/>
      </a:accent2>
      <a:accent3>
        <a:srgbClr val="FE8A2F"/>
      </a:accent3>
      <a:accent4>
        <a:srgbClr val="FEC67C"/>
      </a:accent4>
      <a:accent5>
        <a:srgbClr val="FE8A2F"/>
      </a:accent5>
      <a:accent6>
        <a:srgbClr val="FEC67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